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2F5"/>
          </a:solidFill>
        </a:fill>
      </a:tcStyle>
    </a:wholeTbl>
    <a:band2H>
      <a:tcTxStyle b="def" i="def"/>
      <a:tcStyle>
        <a:tcBdr/>
        <a:fill>
          <a:solidFill>
            <a:srgbClr val="E7F1FA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DF0"/>
          </a:solidFill>
        </a:fill>
      </a:tcStyle>
    </a:wholeTbl>
    <a:band2H>
      <a:tcTxStyle b="def" i="def"/>
      <a:tcStyle>
        <a:tcBdr/>
        <a:fill>
          <a:solidFill>
            <a:srgbClr val="E7F6F8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 b="def" i="def"/>
      <a:tcStyle>
        <a:tcBdr/>
        <a:fill>
          <a:solidFill>
            <a:srgbClr val="EAF0E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1"/>
            <a:ext cx="13004800" cy="6502401"/>
          </a:xfrm>
          <a:prstGeom prst="rect">
            <a:avLst/>
          </a:prstGeom>
          <a:solidFill>
            <a:srgbClr val="1482AC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6773" y="1"/>
            <a:ext cx="12998030" cy="650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708"/>
                </a:moveTo>
                <a:lnTo>
                  <a:pt x="21600" y="21161"/>
                </a:lnTo>
                <a:lnTo>
                  <a:pt x="21417" y="21600"/>
                </a:lnTo>
                <a:lnTo>
                  <a:pt x="20958" y="21600"/>
                </a:lnTo>
                <a:cubicBezTo>
                  <a:pt x="21212" y="21244"/>
                  <a:pt x="21411" y="20751"/>
                  <a:pt x="21529" y="20178"/>
                </a:cubicBezTo>
                <a:close/>
                <a:moveTo>
                  <a:pt x="21600" y="18982"/>
                </a:moveTo>
                <a:lnTo>
                  <a:pt x="21600" y="19590"/>
                </a:lnTo>
                <a:lnTo>
                  <a:pt x="21417" y="19693"/>
                </a:lnTo>
                <a:cubicBezTo>
                  <a:pt x="20958" y="20013"/>
                  <a:pt x="20592" y="20713"/>
                  <a:pt x="20419" y="21600"/>
                </a:cubicBezTo>
                <a:lnTo>
                  <a:pt x="20094" y="21600"/>
                </a:lnTo>
                <a:cubicBezTo>
                  <a:pt x="20287" y="20408"/>
                  <a:pt x="20770" y="19466"/>
                  <a:pt x="21381" y="19086"/>
                </a:cubicBezTo>
                <a:close/>
                <a:moveTo>
                  <a:pt x="18010" y="18895"/>
                </a:moveTo>
                <a:lnTo>
                  <a:pt x="18050" y="18903"/>
                </a:lnTo>
                <a:cubicBezTo>
                  <a:pt x="18127" y="18905"/>
                  <a:pt x="18202" y="18919"/>
                  <a:pt x="18276" y="18945"/>
                </a:cubicBezTo>
                <a:cubicBezTo>
                  <a:pt x="18289" y="18943"/>
                  <a:pt x="18302" y="18948"/>
                  <a:pt x="18314" y="18953"/>
                </a:cubicBezTo>
                <a:lnTo>
                  <a:pt x="18315" y="18958"/>
                </a:lnTo>
                <a:cubicBezTo>
                  <a:pt x="19052" y="19202"/>
                  <a:pt x="19651" y="20237"/>
                  <a:pt x="19871" y="21600"/>
                </a:cubicBezTo>
                <a:lnTo>
                  <a:pt x="19546" y="21600"/>
                </a:lnTo>
                <a:cubicBezTo>
                  <a:pt x="19349" y="20586"/>
                  <a:pt x="18899" y="19817"/>
                  <a:pt x="18346" y="19579"/>
                </a:cubicBezTo>
                <a:cubicBezTo>
                  <a:pt x="18428" y="20408"/>
                  <a:pt x="18669" y="21125"/>
                  <a:pt x="19008" y="21600"/>
                </a:cubicBezTo>
                <a:lnTo>
                  <a:pt x="18548" y="21600"/>
                </a:lnTo>
                <a:cubicBezTo>
                  <a:pt x="18274" y="21036"/>
                  <a:pt x="18088" y="20308"/>
                  <a:pt x="18031" y="19500"/>
                </a:cubicBezTo>
                <a:cubicBezTo>
                  <a:pt x="18030" y="19500"/>
                  <a:pt x="18030" y="19500"/>
                  <a:pt x="18030" y="19500"/>
                </a:cubicBezTo>
                <a:lnTo>
                  <a:pt x="18028" y="19468"/>
                </a:lnTo>
                <a:cubicBezTo>
                  <a:pt x="18016" y="19325"/>
                  <a:pt x="18011" y="19179"/>
                  <a:pt x="18011" y="19031"/>
                </a:cubicBezTo>
                <a:cubicBezTo>
                  <a:pt x="18008" y="19005"/>
                  <a:pt x="18007" y="18978"/>
                  <a:pt x="18007" y="18951"/>
                </a:cubicBezTo>
                <a:lnTo>
                  <a:pt x="18009" y="18897"/>
                </a:lnTo>
                <a:lnTo>
                  <a:pt x="18010" y="18897"/>
                </a:lnTo>
                <a:close/>
                <a:moveTo>
                  <a:pt x="17956" y="18895"/>
                </a:moveTo>
                <a:lnTo>
                  <a:pt x="17956" y="18897"/>
                </a:lnTo>
                <a:lnTo>
                  <a:pt x="17958" y="18897"/>
                </a:lnTo>
                <a:lnTo>
                  <a:pt x="17959" y="18951"/>
                </a:lnTo>
                <a:cubicBezTo>
                  <a:pt x="17959" y="18978"/>
                  <a:pt x="17959" y="19005"/>
                  <a:pt x="17956" y="19031"/>
                </a:cubicBezTo>
                <a:cubicBezTo>
                  <a:pt x="17956" y="19179"/>
                  <a:pt x="17950" y="19325"/>
                  <a:pt x="17938" y="19468"/>
                </a:cubicBezTo>
                <a:lnTo>
                  <a:pt x="17937" y="19500"/>
                </a:lnTo>
                <a:cubicBezTo>
                  <a:pt x="17936" y="19500"/>
                  <a:pt x="17936" y="19500"/>
                  <a:pt x="17936" y="19500"/>
                </a:cubicBezTo>
                <a:cubicBezTo>
                  <a:pt x="17878" y="20308"/>
                  <a:pt x="17692" y="21036"/>
                  <a:pt x="17418" y="21600"/>
                </a:cubicBezTo>
                <a:lnTo>
                  <a:pt x="16959" y="21600"/>
                </a:lnTo>
                <a:cubicBezTo>
                  <a:pt x="17297" y="21125"/>
                  <a:pt x="17539" y="20408"/>
                  <a:pt x="17620" y="19579"/>
                </a:cubicBezTo>
                <a:cubicBezTo>
                  <a:pt x="17067" y="19817"/>
                  <a:pt x="16617" y="20586"/>
                  <a:pt x="16420" y="21600"/>
                </a:cubicBezTo>
                <a:lnTo>
                  <a:pt x="16095" y="21600"/>
                </a:lnTo>
                <a:cubicBezTo>
                  <a:pt x="16316" y="20237"/>
                  <a:pt x="16914" y="19202"/>
                  <a:pt x="17652" y="18958"/>
                </a:cubicBezTo>
                <a:lnTo>
                  <a:pt x="17652" y="18953"/>
                </a:lnTo>
                <a:cubicBezTo>
                  <a:pt x="17664" y="18948"/>
                  <a:pt x="17677" y="18943"/>
                  <a:pt x="17690" y="18945"/>
                </a:cubicBezTo>
                <a:cubicBezTo>
                  <a:pt x="17764" y="18919"/>
                  <a:pt x="17839" y="18905"/>
                  <a:pt x="17916" y="18903"/>
                </a:cubicBezTo>
                <a:close/>
                <a:moveTo>
                  <a:pt x="14011" y="18895"/>
                </a:moveTo>
                <a:lnTo>
                  <a:pt x="14051" y="18903"/>
                </a:lnTo>
                <a:cubicBezTo>
                  <a:pt x="14128" y="18905"/>
                  <a:pt x="14203" y="18919"/>
                  <a:pt x="14277" y="18945"/>
                </a:cubicBezTo>
                <a:cubicBezTo>
                  <a:pt x="14290" y="18943"/>
                  <a:pt x="14303" y="18948"/>
                  <a:pt x="14315" y="18953"/>
                </a:cubicBezTo>
                <a:lnTo>
                  <a:pt x="14315" y="18958"/>
                </a:lnTo>
                <a:cubicBezTo>
                  <a:pt x="15053" y="19202"/>
                  <a:pt x="15651" y="20237"/>
                  <a:pt x="15872" y="21600"/>
                </a:cubicBezTo>
                <a:lnTo>
                  <a:pt x="15547" y="21600"/>
                </a:lnTo>
                <a:cubicBezTo>
                  <a:pt x="15350" y="20586"/>
                  <a:pt x="14900" y="19817"/>
                  <a:pt x="14347" y="19579"/>
                </a:cubicBezTo>
                <a:cubicBezTo>
                  <a:pt x="14428" y="20408"/>
                  <a:pt x="14670" y="21125"/>
                  <a:pt x="15008" y="21600"/>
                </a:cubicBezTo>
                <a:lnTo>
                  <a:pt x="14549" y="21600"/>
                </a:lnTo>
                <a:cubicBezTo>
                  <a:pt x="14275" y="21036"/>
                  <a:pt x="14089" y="20308"/>
                  <a:pt x="14031" y="19500"/>
                </a:cubicBezTo>
                <a:cubicBezTo>
                  <a:pt x="14031" y="19500"/>
                  <a:pt x="14031" y="19500"/>
                  <a:pt x="14030" y="19500"/>
                </a:cubicBezTo>
                <a:lnTo>
                  <a:pt x="14029" y="19468"/>
                </a:lnTo>
                <a:cubicBezTo>
                  <a:pt x="14017" y="19325"/>
                  <a:pt x="14011" y="19179"/>
                  <a:pt x="14011" y="19031"/>
                </a:cubicBezTo>
                <a:cubicBezTo>
                  <a:pt x="14008" y="19005"/>
                  <a:pt x="14008" y="18978"/>
                  <a:pt x="14008" y="18951"/>
                </a:cubicBezTo>
                <a:lnTo>
                  <a:pt x="14010" y="18897"/>
                </a:lnTo>
                <a:lnTo>
                  <a:pt x="14011" y="18897"/>
                </a:lnTo>
                <a:close/>
                <a:moveTo>
                  <a:pt x="13957" y="18895"/>
                </a:moveTo>
                <a:lnTo>
                  <a:pt x="13957" y="18897"/>
                </a:lnTo>
                <a:lnTo>
                  <a:pt x="13958" y="18897"/>
                </a:lnTo>
                <a:lnTo>
                  <a:pt x="13960" y="18951"/>
                </a:lnTo>
                <a:cubicBezTo>
                  <a:pt x="13960" y="18978"/>
                  <a:pt x="13959" y="19005"/>
                  <a:pt x="13956" y="19031"/>
                </a:cubicBezTo>
                <a:cubicBezTo>
                  <a:pt x="13956" y="19179"/>
                  <a:pt x="13951" y="19325"/>
                  <a:pt x="13939" y="19468"/>
                </a:cubicBezTo>
                <a:lnTo>
                  <a:pt x="13937" y="19500"/>
                </a:lnTo>
                <a:cubicBezTo>
                  <a:pt x="13937" y="19500"/>
                  <a:pt x="13937" y="19500"/>
                  <a:pt x="13936" y="19500"/>
                </a:cubicBezTo>
                <a:cubicBezTo>
                  <a:pt x="13879" y="20308"/>
                  <a:pt x="13693" y="21036"/>
                  <a:pt x="13419" y="21600"/>
                </a:cubicBezTo>
                <a:lnTo>
                  <a:pt x="12959" y="21600"/>
                </a:lnTo>
                <a:cubicBezTo>
                  <a:pt x="13298" y="21125"/>
                  <a:pt x="13539" y="20408"/>
                  <a:pt x="13621" y="19579"/>
                </a:cubicBezTo>
                <a:cubicBezTo>
                  <a:pt x="13068" y="19817"/>
                  <a:pt x="12618" y="20586"/>
                  <a:pt x="12421" y="21600"/>
                </a:cubicBezTo>
                <a:lnTo>
                  <a:pt x="12096" y="21600"/>
                </a:lnTo>
                <a:cubicBezTo>
                  <a:pt x="12316" y="20237"/>
                  <a:pt x="12915" y="19202"/>
                  <a:pt x="13652" y="18958"/>
                </a:cubicBezTo>
                <a:lnTo>
                  <a:pt x="13653" y="18953"/>
                </a:lnTo>
                <a:cubicBezTo>
                  <a:pt x="13665" y="18948"/>
                  <a:pt x="13678" y="18943"/>
                  <a:pt x="13691" y="18945"/>
                </a:cubicBezTo>
                <a:cubicBezTo>
                  <a:pt x="13765" y="18919"/>
                  <a:pt x="13840" y="18905"/>
                  <a:pt x="13917" y="18903"/>
                </a:cubicBezTo>
                <a:close/>
                <a:moveTo>
                  <a:pt x="10011" y="18895"/>
                </a:moveTo>
                <a:lnTo>
                  <a:pt x="10052" y="18903"/>
                </a:lnTo>
                <a:cubicBezTo>
                  <a:pt x="10128" y="18905"/>
                  <a:pt x="10204" y="18919"/>
                  <a:pt x="10277" y="18945"/>
                </a:cubicBezTo>
                <a:cubicBezTo>
                  <a:pt x="10291" y="18943"/>
                  <a:pt x="10303" y="18948"/>
                  <a:pt x="10316" y="18953"/>
                </a:cubicBezTo>
                <a:lnTo>
                  <a:pt x="10316" y="18958"/>
                </a:lnTo>
                <a:cubicBezTo>
                  <a:pt x="11054" y="19202"/>
                  <a:pt x="11652" y="20237"/>
                  <a:pt x="11873" y="21600"/>
                </a:cubicBezTo>
                <a:lnTo>
                  <a:pt x="11548" y="21600"/>
                </a:lnTo>
                <a:cubicBezTo>
                  <a:pt x="11351" y="20586"/>
                  <a:pt x="10901" y="19817"/>
                  <a:pt x="10348" y="19579"/>
                </a:cubicBezTo>
                <a:cubicBezTo>
                  <a:pt x="10429" y="20408"/>
                  <a:pt x="10671" y="21125"/>
                  <a:pt x="11009" y="21600"/>
                </a:cubicBezTo>
                <a:lnTo>
                  <a:pt x="10550" y="21600"/>
                </a:lnTo>
                <a:cubicBezTo>
                  <a:pt x="10275" y="21036"/>
                  <a:pt x="10090" y="20308"/>
                  <a:pt x="10032" y="19500"/>
                </a:cubicBezTo>
                <a:cubicBezTo>
                  <a:pt x="10032" y="19500"/>
                  <a:pt x="10031" y="19500"/>
                  <a:pt x="10031" y="19500"/>
                </a:cubicBezTo>
                <a:lnTo>
                  <a:pt x="10030" y="19468"/>
                </a:lnTo>
                <a:cubicBezTo>
                  <a:pt x="10018" y="19325"/>
                  <a:pt x="10012" y="19179"/>
                  <a:pt x="10012" y="19031"/>
                </a:cubicBezTo>
                <a:cubicBezTo>
                  <a:pt x="10009" y="19005"/>
                  <a:pt x="10009" y="18978"/>
                  <a:pt x="10009" y="18951"/>
                </a:cubicBezTo>
                <a:lnTo>
                  <a:pt x="10010" y="18897"/>
                </a:lnTo>
                <a:lnTo>
                  <a:pt x="10011" y="18897"/>
                </a:lnTo>
                <a:close/>
                <a:moveTo>
                  <a:pt x="9958" y="18895"/>
                </a:moveTo>
                <a:lnTo>
                  <a:pt x="9958" y="18897"/>
                </a:lnTo>
                <a:lnTo>
                  <a:pt x="9959" y="18897"/>
                </a:lnTo>
                <a:lnTo>
                  <a:pt x="9960" y="18951"/>
                </a:lnTo>
                <a:cubicBezTo>
                  <a:pt x="9960" y="18978"/>
                  <a:pt x="9960" y="19005"/>
                  <a:pt x="9957" y="19031"/>
                </a:cubicBezTo>
                <a:cubicBezTo>
                  <a:pt x="9957" y="19179"/>
                  <a:pt x="9951" y="19325"/>
                  <a:pt x="9939" y="19468"/>
                </a:cubicBezTo>
                <a:lnTo>
                  <a:pt x="9938" y="19500"/>
                </a:lnTo>
                <a:cubicBezTo>
                  <a:pt x="9938" y="19500"/>
                  <a:pt x="9937" y="19500"/>
                  <a:pt x="9937" y="19500"/>
                </a:cubicBezTo>
                <a:cubicBezTo>
                  <a:pt x="9879" y="20308"/>
                  <a:pt x="9694" y="21036"/>
                  <a:pt x="9419" y="21600"/>
                </a:cubicBezTo>
                <a:lnTo>
                  <a:pt x="8960" y="21600"/>
                </a:lnTo>
                <a:cubicBezTo>
                  <a:pt x="9298" y="21125"/>
                  <a:pt x="9540" y="20408"/>
                  <a:pt x="9621" y="19579"/>
                </a:cubicBezTo>
                <a:cubicBezTo>
                  <a:pt x="9068" y="19817"/>
                  <a:pt x="8619" y="20586"/>
                  <a:pt x="8421" y="21600"/>
                </a:cubicBezTo>
                <a:lnTo>
                  <a:pt x="8096" y="21600"/>
                </a:lnTo>
                <a:cubicBezTo>
                  <a:pt x="8317" y="20237"/>
                  <a:pt x="8916" y="19202"/>
                  <a:pt x="9653" y="18958"/>
                </a:cubicBezTo>
                <a:lnTo>
                  <a:pt x="9653" y="18953"/>
                </a:lnTo>
                <a:cubicBezTo>
                  <a:pt x="9666" y="18948"/>
                  <a:pt x="9679" y="18943"/>
                  <a:pt x="9692" y="18945"/>
                </a:cubicBezTo>
                <a:cubicBezTo>
                  <a:pt x="9765" y="18919"/>
                  <a:pt x="9841" y="18905"/>
                  <a:pt x="9917" y="18903"/>
                </a:cubicBezTo>
                <a:close/>
                <a:moveTo>
                  <a:pt x="6012" y="18895"/>
                </a:moveTo>
                <a:lnTo>
                  <a:pt x="6053" y="18903"/>
                </a:lnTo>
                <a:cubicBezTo>
                  <a:pt x="6129" y="18905"/>
                  <a:pt x="6204" y="18919"/>
                  <a:pt x="6278" y="18945"/>
                </a:cubicBezTo>
                <a:cubicBezTo>
                  <a:pt x="6291" y="18943"/>
                  <a:pt x="6304" y="18948"/>
                  <a:pt x="6316" y="18953"/>
                </a:cubicBezTo>
                <a:lnTo>
                  <a:pt x="6317" y="18958"/>
                </a:lnTo>
                <a:cubicBezTo>
                  <a:pt x="7054" y="19202"/>
                  <a:pt x="7653" y="20237"/>
                  <a:pt x="7873" y="21600"/>
                </a:cubicBezTo>
                <a:lnTo>
                  <a:pt x="7548" y="21600"/>
                </a:lnTo>
                <a:cubicBezTo>
                  <a:pt x="7351" y="20586"/>
                  <a:pt x="6901" y="19817"/>
                  <a:pt x="6348" y="19579"/>
                </a:cubicBezTo>
                <a:cubicBezTo>
                  <a:pt x="6430" y="20408"/>
                  <a:pt x="6671" y="21125"/>
                  <a:pt x="7010" y="21600"/>
                </a:cubicBezTo>
                <a:lnTo>
                  <a:pt x="6551" y="21600"/>
                </a:lnTo>
                <a:cubicBezTo>
                  <a:pt x="6276" y="21036"/>
                  <a:pt x="6090" y="20308"/>
                  <a:pt x="6033" y="19500"/>
                </a:cubicBezTo>
                <a:cubicBezTo>
                  <a:pt x="6032" y="19500"/>
                  <a:pt x="6032" y="19500"/>
                  <a:pt x="6032" y="19500"/>
                </a:cubicBezTo>
                <a:lnTo>
                  <a:pt x="6030" y="19468"/>
                </a:lnTo>
                <a:cubicBezTo>
                  <a:pt x="6018" y="19325"/>
                  <a:pt x="6013" y="19179"/>
                  <a:pt x="6013" y="19031"/>
                </a:cubicBezTo>
                <a:cubicBezTo>
                  <a:pt x="6010" y="19005"/>
                  <a:pt x="6010" y="18978"/>
                  <a:pt x="6010" y="18951"/>
                </a:cubicBezTo>
                <a:lnTo>
                  <a:pt x="6011" y="18897"/>
                </a:lnTo>
                <a:lnTo>
                  <a:pt x="6012" y="18897"/>
                </a:lnTo>
                <a:close/>
                <a:moveTo>
                  <a:pt x="5958" y="18895"/>
                </a:moveTo>
                <a:lnTo>
                  <a:pt x="5958" y="18897"/>
                </a:lnTo>
                <a:lnTo>
                  <a:pt x="5960" y="18897"/>
                </a:lnTo>
                <a:lnTo>
                  <a:pt x="5961" y="18951"/>
                </a:lnTo>
                <a:cubicBezTo>
                  <a:pt x="5961" y="18978"/>
                  <a:pt x="5961" y="19005"/>
                  <a:pt x="5958" y="19031"/>
                </a:cubicBezTo>
                <a:cubicBezTo>
                  <a:pt x="5958" y="19179"/>
                  <a:pt x="5952" y="19325"/>
                  <a:pt x="5940" y="19468"/>
                </a:cubicBezTo>
                <a:lnTo>
                  <a:pt x="5939" y="19500"/>
                </a:lnTo>
                <a:cubicBezTo>
                  <a:pt x="5938" y="19500"/>
                  <a:pt x="5938" y="19500"/>
                  <a:pt x="5938" y="19500"/>
                </a:cubicBezTo>
                <a:cubicBezTo>
                  <a:pt x="5880" y="20308"/>
                  <a:pt x="5694" y="21036"/>
                  <a:pt x="5420" y="21600"/>
                </a:cubicBezTo>
                <a:lnTo>
                  <a:pt x="4961" y="21600"/>
                </a:lnTo>
                <a:cubicBezTo>
                  <a:pt x="5299" y="21125"/>
                  <a:pt x="5541" y="20408"/>
                  <a:pt x="5622" y="19579"/>
                </a:cubicBezTo>
                <a:cubicBezTo>
                  <a:pt x="5069" y="19817"/>
                  <a:pt x="4619" y="20586"/>
                  <a:pt x="4422" y="21600"/>
                </a:cubicBezTo>
                <a:lnTo>
                  <a:pt x="4097" y="21600"/>
                </a:lnTo>
                <a:cubicBezTo>
                  <a:pt x="4318" y="20237"/>
                  <a:pt x="4916" y="19202"/>
                  <a:pt x="5654" y="18958"/>
                </a:cubicBezTo>
                <a:lnTo>
                  <a:pt x="5654" y="18953"/>
                </a:lnTo>
                <a:cubicBezTo>
                  <a:pt x="5667" y="18948"/>
                  <a:pt x="5679" y="18943"/>
                  <a:pt x="5692" y="18945"/>
                </a:cubicBezTo>
                <a:cubicBezTo>
                  <a:pt x="5766" y="18919"/>
                  <a:pt x="5841" y="18905"/>
                  <a:pt x="5918" y="18903"/>
                </a:cubicBezTo>
                <a:close/>
                <a:moveTo>
                  <a:pt x="2013" y="18895"/>
                </a:moveTo>
                <a:lnTo>
                  <a:pt x="2053" y="18903"/>
                </a:lnTo>
                <a:cubicBezTo>
                  <a:pt x="2130" y="18905"/>
                  <a:pt x="2205" y="18919"/>
                  <a:pt x="2279" y="18945"/>
                </a:cubicBezTo>
                <a:cubicBezTo>
                  <a:pt x="2292" y="18943"/>
                  <a:pt x="2305" y="18948"/>
                  <a:pt x="2317" y="18953"/>
                </a:cubicBezTo>
                <a:lnTo>
                  <a:pt x="2317" y="18958"/>
                </a:lnTo>
                <a:cubicBezTo>
                  <a:pt x="3055" y="19202"/>
                  <a:pt x="3654" y="20237"/>
                  <a:pt x="3874" y="21600"/>
                </a:cubicBezTo>
                <a:lnTo>
                  <a:pt x="3549" y="21600"/>
                </a:lnTo>
                <a:cubicBezTo>
                  <a:pt x="3352" y="20586"/>
                  <a:pt x="2902" y="19817"/>
                  <a:pt x="2349" y="19579"/>
                </a:cubicBezTo>
                <a:cubicBezTo>
                  <a:pt x="2431" y="20408"/>
                  <a:pt x="2672" y="21125"/>
                  <a:pt x="3010" y="21600"/>
                </a:cubicBezTo>
                <a:lnTo>
                  <a:pt x="2551" y="21600"/>
                </a:lnTo>
                <a:cubicBezTo>
                  <a:pt x="2277" y="21036"/>
                  <a:pt x="2091" y="20308"/>
                  <a:pt x="2034" y="19500"/>
                </a:cubicBezTo>
                <a:cubicBezTo>
                  <a:pt x="2033" y="19500"/>
                  <a:pt x="2033" y="19500"/>
                  <a:pt x="2032" y="19500"/>
                </a:cubicBezTo>
                <a:lnTo>
                  <a:pt x="2031" y="19468"/>
                </a:lnTo>
                <a:cubicBezTo>
                  <a:pt x="2019" y="19325"/>
                  <a:pt x="2013" y="19179"/>
                  <a:pt x="2013" y="19031"/>
                </a:cubicBezTo>
                <a:cubicBezTo>
                  <a:pt x="2010" y="19005"/>
                  <a:pt x="2010" y="18978"/>
                  <a:pt x="2010" y="18951"/>
                </a:cubicBezTo>
                <a:lnTo>
                  <a:pt x="2012" y="18897"/>
                </a:lnTo>
                <a:lnTo>
                  <a:pt x="2013" y="18897"/>
                </a:lnTo>
                <a:close/>
                <a:moveTo>
                  <a:pt x="1959" y="18895"/>
                </a:moveTo>
                <a:lnTo>
                  <a:pt x="1959" y="18897"/>
                </a:lnTo>
                <a:lnTo>
                  <a:pt x="1960" y="18897"/>
                </a:lnTo>
                <a:lnTo>
                  <a:pt x="1962" y="18951"/>
                </a:lnTo>
                <a:cubicBezTo>
                  <a:pt x="1962" y="18978"/>
                  <a:pt x="1962" y="19005"/>
                  <a:pt x="1959" y="19031"/>
                </a:cubicBezTo>
                <a:cubicBezTo>
                  <a:pt x="1959" y="19179"/>
                  <a:pt x="1953" y="19325"/>
                  <a:pt x="1941" y="19468"/>
                </a:cubicBezTo>
                <a:lnTo>
                  <a:pt x="1940" y="19500"/>
                </a:lnTo>
                <a:cubicBezTo>
                  <a:pt x="1939" y="19500"/>
                  <a:pt x="1939" y="19500"/>
                  <a:pt x="1938" y="19500"/>
                </a:cubicBezTo>
                <a:cubicBezTo>
                  <a:pt x="1881" y="20308"/>
                  <a:pt x="1695" y="21036"/>
                  <a:pt x="1421" y="21600"/>
                </a:cubicBezTo>
                <a:lnTo>
                  <a:pt x="962" y="21600"/>
                </a:lnTo>
                <a:cubicBezTo>
                  <a:pt x="1300" y="21125"/>
                  <a:pt x="1541" y="20408"/>
                  <a:pt x="1623" y="19579"/>
                </a:cubicBezTo>
                <a:cubicBezTo>
                  <a:pt x="1070" y="19817"/>
                  <a:pt x="620" y="20586"/>
                  <a:pt x="423" y="21600"/>
                </a:cubicBezTo>
                <a:lnTo>
                  <a:pt x="98" y="21600"/>
                </a:lnTo>
                <a:cubicBezTo>
                  <a:pt x="318" y="20237"/>
                  <a:pt x="917" y="19202"/>
                  <a:pt x="1655" y="18958"/>
                </a:cubicBezTo>
                <a:lnTo>
                  <a:pt x="1655" y="18953"/>
                </a:lnTo>
                <a:cubicBezTo>
                  <a:pt x="1667" y="18948"/>
                  <a:pt x="1680" y="18943"/>
                  <a:pt x="1693" y="18945"/>
                </a:cubicBezTo>
                <a:cubicBezTo>
                  <a:pt x="1767" y="18919"/>
                  <a:pt x="1842" y="18905"/>
                  <a:pt x="1919" y="18903"/>
                </a:cubicBezTo>
                <a:close/>
                <a:moveTo>
                  <a:pt x="19630" y="15614"/>
                </a:moveTo>
                <a:cubicBezTo>
                  <a:pt x="18980" y="15891"/>
                  <a:pt x="18472" y="16898"/>
                  <a:pt x="18346" y="18168"/>
                </a:cubicBezTo>
                <a:cubicBezTo>
                  <a:pt x="18997" y="17890"/>
                  <a:pt x="19504" y="16884"/>
                  <a:pt x="19630" y="15614"/>
                </a:cubicBezTo>
                <a:close/>
                <a:moveTo>
                  <a:pt x="16336" y="15614"/>
                </a:moveTo>
                <a:cubicBezTo>
                  <a:pt x="16462" y="16884"/>
                  <a:pt x="16970" y="17890"/>
                  <a:pt x="17620" y="18168"/>
                </a:cubicBezTo>
                <a:cubicBezTo>
                  <a:pt x="17494" y="16898"/>
                  <a:pt x="16986" y="15891"/>
                  <a:pt x="16336" y="15614"/>
                </a:cubicBezTo>
                <a:close/>
                <a:moveTo>
                  <a:pt x="15631" y="15614"/>
                </a:moveTo>
                <a:cubicBezTo>
                  <a:pt x="14981" y="15891"/>
                  <a:pt x="14473" y="16898"/>
                  <a:pt x="14347" y="18168"/>
                </a:cubicBezTo>
                <a:cubicBezTo>
                  <a:pt x="14997" y="17890"/>
                  <a:pt x="15505" y="16884"/>
                  <a:pt x="15631" y="15614"/>
                </a:cubicBezTo>
                <a:close/>
                <a:moveTo>
                  <a:pt x="12337" y="15614"/>
                </a:moveTo>
                <a:cubicBezTo>
                  <a:pt x="12463" y="16884"/>
                  <a:pt x="12970" y="17890"/>
                  <a:pt x="13621" y="18168"/>
                </a:cubicBezTo>
                <a:cubicBezTo>
                  <a:pt x="13495" y="16898"/>
                  <a:pt x="12987" y="15891"/>
                  <a:pt x="12337" y="15614"/>
                </a:cubicBezTo>
                <a:close/>
                <a:moveTo>
                  <a:pt x="11632" y="15614"/>
                </a:moveTo>
                <a:cubicBezTo>
                  <a:pt x="10981" y="15891"/>
                  <a:pt x="10474" y="16898"/>
                  <a:pt x="10348" y="18168"/>
                </a:cubicBezTo>
                <a:cubicBezTo>
                  <a:pt x="10998" y="17890"/>
                  <a:pt x="11506" y="16884"/>
                  <a:pt x="11632" y="15614"/>
                </a:cubicBezTo>
                <a:close/>
                <a:moveTo>
                  <a:pt x="8337" y="15614"/>
                </a:moveTo>
                <a:cubicBezTo>
                  <a:pt x="8463" y="16884"/>
                  <a:pt x="8971" y="17890"/>
                  <a:pt x="9621" y="18168"/>
                </a:cubicBezTo>
                <a:cubicBezTo>
                  <a:pt x="9496" y="16898"/>
                  <a:pt x="8988" y="15891"/>
                  <a:pt x="8337" y="15614"/>
                </a:cubicBezTo>
                <a:close/>
                <a:moveTo>
                  <a:pt x="7632" y="15614"/>
                </a:moveTo>
                <a:cubicBezTo>
                  <a:pt x="6982" y="15891"/>
                  <a:pt x="6474" y="16898"/>
                  <a:pt x="6348" y="18168"/>
                </a:cubicBezTo>
                <a:cubicBezTo>
                  <a:pt x="6999" y="17890"/>
                  <a:pt x="7507" y="16884"/>
                  <a:pt x="7632" y="15614"/>
                </a:cubicBezTo>
                <a:close/>
                <a:moveTo>
                  <a:pt x="4338" y="15614"/>
                </a:moveTo>
                <a:cubicBezTo>
                  <a:pt x="4464" y="16884"/>
                  <a:pt x="4972" y="17890"/>
                  <a:pt x="5622" y="18168"/>
                </a:cubicBezTo>
                <a:cubicBezTo>
                  <a:pt x="5496" y="16898"/>
                  <a:pt x="4989" y="15891"/>
                  <a:pt x="4338" y="15614"/>
                </a:cubicBezTo>
                <a:close/>
                <a:moveTo>
                  <a:pt x="3633" y="15614"/>
                </a:moveTo>
                <a:cubicBezTo>
                  <a:pt x="2983" y="15891"/>
                  <a:pt x="2475" y="16898"/>
                  <a:pt x="2349" y="18168"/>
                </a:cubicBezTo>
                <a:cubicBezTo>
                  <a:pt x="2999" y="17890"/>
                  <a:pt x="3507" y="16884"/>
                  <a:pt x="3633" y="15614"/>
                </a:cubicBezTo>
                <a:close/>
                <a:moveTo>
                  <a:pt x="339" y="15614"/>
                </a:moveTo>
                <a:cubicBezTo>
                  <a:pt x="465" y="16884"/>
                  <a:pt x="973" y="17890"/>
                  <a:pt x="1623" y="18168"/>
                </a:cubicBezTo>
                <a:cubicBezTo>
                  <a:pt x="1497" y="16898"/>
                  <a:pt x="989" y="15891"/>
                  <a:pt x="339" y="15614"/>
                </a:cubicBezTo>
                <a:close/>
                <a:moveTo>
                  <a:pt x="19999" y="14935"/>
                </a:moveTo>
                <a:lnTo>
                  <a:pt x="20039" y="14942"/>
                </a:lnTo>
                <a:cubicBezTo>
                  <a:pt x="20116" y="14945"/>
                  <a:pt x="20191" y="14959"/>
                  <a:pt x="20265" y="14985"/>
                </a:cubicBezTo>
                <a:cubicBezTo>
                  <a:pt x="20278" y="14983"/>
                  <a:pt x="20291" y="14987"/>
                  <a:pt x="20303" y="14992"/>
                </a:cubicBezTo>
                <a:lnTo>
                  <a:pt x="20304" y="14998"/>
                </a:lnTo>
                <a:cubicBezTo>
                  <a:pt x="20834" y="15172"/>
                  <a:pt x="21292" y="15751"/>
                  <a:pt x="21590" y="16565"/>
                </a:cubicBezTo>
                <a:lnTo>
                  <a:pt x="21600" y="16597"/>
                </a:lnTo>
                <a:lnTo>
                  <a:pt x="21600" y="18029"/>
                </a:lnTo>
                <a:lnTo>
                  <a:pt x="21555" y="17705"/>
                </a:lnTo>
                <a:cubicBezTo>
                  <a:pt x="21364" y="16657"/>
                  <a:pt x="20904" y="15856"/>
                  <a:pt x="20335" y="15614"/>
                </a:cubicBezTo>
                <a:cubicBezTo>
                  <a:pt x="20445" y="16725"/>
                  <a:pt x="20848" y="17635"/>
                  <a:pt x="21383" y="18030"/>
                </a:cubicBezTo>
                <a:lnTo>
                  <a:pt x="21600" y="18156"/>
                </a:lnTo>
                <a:lnTo>
                  <a:pt x="21600" y="18759"/>
                </a:lnTo>
                <a:lnTo>
                  <a:pt x="21342" y="18632"/>
                </a:lnTo>
                <a:cubicBezTo>
                  <a:pt x="20645" y="18171"/>
                  <a:pt x="20124" y="16983"/>
                  <a:pt x="20020" y="15535"/>
                </a:cubicBezTo>
                <a:cubicBezTo>
                  <a:pt x="20019" y="15535"/>
                  <a:pt x="20019" y="15535"/>
                  <a:pt x="20019" y="15535"/>
                </a:cubicBezTo>
                <a:lnTo>
                  <a:pt x="20017" y="15504"/>
                </a:lnTo>
                <a:cubicBezTo>
                  <a:pt x="20005" y="15362"/>
                  <a:pt x="20000" y="15217"/>
                  <a:pt x="20000" y="15070"/>
                </a:cubicBezTo>
                <a:cubicBezTo>
                  <a:pt x="19997" y="15044"/>
                  <a:pt x="19996" y="15017"/>
                  <a:pt x="19996" y="14991"/>
                </a:cubicBezTo>
                <a:lnTo>
                  <a:pt x="19998" y="14937"/>
                </a:lnTo>
                <a:lnTo>
                  <a:pt x="19999" y="14937"/>
                </a:lnTo>
                <a:close/>
                <a:moveTo>
                  <a:pt x="19967" y="14935"/>
                </a:moveTo>
                <a:lnTo>
                  <a:pt x="19967" y="14937"/>
                </a:lnTo>
                <a:lnTo>
                  <a:pt x="19968" y="14937"/>
                </a:lnTo>
                <a:lnTo>
                  <a:pt x="19969" y="14991"/>
                </a:lnTo>
                <a:cubicBezTo>
                  <a:pt x="19969" y="15017"/>
                  <a:pt x="19969" y="15044"/>
                  <a:pt x="19966" y="15070"/>
                </a:cubicBezTo>
                <a:cubicBezTo>
                  <a:pt x="19966" y="15217"/>
                  <a:pt x="19960" y="15362"/>
                  <a:pt x="19948" y="15504"/>
                </a:cubicBezTo>
                <a:lnTo>
                  <a:pt x="19947" y="15535"/>
                </a:lnTo>
                <a:cubicBezTo>
                  <a:pt x="19947" y="15535"/>
                  <a:pt x="19946" y="15535"/>
                  <a:pt x="19946" y="15535"/>
                </a:cubicBezTo>
                <a:cubicBezTo>
                  <a:pt x="19827" y="17189"/>
                  <a:pt x="19163" y="18505"/>
                  <a:pt x="18315" y="18784"/>
                </a:cubicBezTo>
                <a:lnTo>
                  <a:pt x="18314" y="18789"/>
                </a:lnTo>
                <a:cubicBezTo>
                  <a:pt x="18302" y="18794"/>
                  <a:pt x="18289" y="18798"/>
                  <a:pt x="18276" y="18796"/>
                </a:cubicBezTo>
                <a:cubicBezTo>
                  <a:pt x="18202" y="18822"/>
                  <a:pt x="18127" y="18836"/>
                  <a:pt x="18050" y="18839"/>
                </a:cubicBezTo>
                <a:lnTo>
                  <a:pt x="18010" y="18846"/>
                </a:lnTo>
                <a:lnTo>
                  <a:pt x="18010" y="18844"/>
                </a:lnTo>
                <a:lnTo>
                  <a:pt x="18009" y="18844"/>
                </a:lnTo>
                <a:cubicBezTo>
                  <a:pt x="18007" y="18827"/>
                  <a:pt x="18007" y="18809"/>
                  <a:pt x="18007" y="18791"/>
                </a:cubicBezTo>
                <a:cubicBezTo>
                  <a:pt x="18007" y="18764"/>
                  <a:pt x="18008" y="18737"/>
                  <a:pt x="18011" y="18711"/>
                </a:cubicBezTo>
                <a:cubicBezTo>
                  <a:pt x="18011" y="18564"/>
                  <a:pt x="18016" y="18419"/>
                  <a:pt x="18028" y="18278"/>
                </a:cubicBezTo>
                <a:lnTo>
                  <a:pt x="18030" y="18246"/>
                </a:lnTo>
                <a:cubicBezTo>
                  <a:pt x="18030" y="18246"/>
                  <a:pt x="18030" y="18246"/>
                  <a:pt x="18031" y="18246"/>
                </a:cubicBezTo>
                <a:cubicBezTo>
                  <a:pt x="18150" y="16592"/>
                  <a:pt x="18814" y="15276"/>
                  <a:pt x="19662" y="14998"/>
                </a:cubicBezTo>
                <a:lnTo>
                  <a:pt x="19662" y="14992"/>
                </a:lnTo>
                <a:cubicBezTo>
                  <a:pt x="19675" y="14987"/>
                  <a:pt x="19687" y="14983"/>
                  <a:pt x="19701" y="14985"/>
                </a:cubicBezTo>
                <a:cubicBezTo>
                  <a:pt x="19774" y="14959"/>
                  <a:pt x="19850" y="14945"/>
                  <a:pt x="19926" y="14942"/>
                </a:cubicBezTo>
                <a:close/>
                <a:moveTo>
                  <a:pt x="16000" y="14935"/>
                </a:moveTo>
                <a:lnTo>
                  <a:pt x="16040" y="14942"/>
                </a:lnTo>
                <a:cubicBezTo>
                  <a:pt x="16117" y="14945"/>
                  <a:pt x="16192" y="14959"/>
                  <a:pt x="16266" y="14985"/>
                </a:cubicBezTo>
                <a:cubicBezTo>
                  <a:pt x="16279" y="14983"/>
                  <a:pt x="16292" y="14987"/>
                  <a:pt x="16304" y="14992"/>
                </a:cubicBezTo>
                <a:lnTo>
                  <a:pt x="16304" y="14998"/>
                </a:lnTo>
                <a:cubicBezTo>
                  <a:pt x="17153" y="15276"/>
                  <a:pt x="17817" y="16592"/>
                  <a:pt x="17936" y="18246"/>
                </a:cubicBezTo>
                <a:cubicBezTo>
                  <a:pt x="17936" y="18246"/>
                  <a:pt x="17936" y="18246"/>
                  <a:pt x="17937" y="18246"/>
                </a:cubicBezTo>
                <a:lnTo>
                  <a:pt x="17938" y="18278"/>
                </a:lnTo>
                <a:cubicBezTo>
                  <a:pt x="17950" y="18419"/>
                  <a:pt x="17956" y="18564"/>
                  <a:pt x="17956" y="18711"/>
                </a:cubicBezTo>
                <a:cubicBezTo>
                  <a:pt x="17959" y="18737"/>
                  <a:pt x="17959" y="18764"/>
                  <a:pt x="17959" y="18791"/>
                </a:cubicBezTo>
                <a:cubicBezTo>
                  <a:pt x="17959" y="18809"/>
                  <a:pt x="17959" y="18827"/>
                  <a:pt x="17958" y="18844"/>
                </a:cubicBezTo>
                <a:lnTo>
                  <a:pt x="17956" y="18844"/>
                </a:lnTo>
                <a:lnTo>
                  <a:pt x="17956" y="18846"/>
                </a:lnTo>
                <a:lnTo>
                  <a:pt x="17916" y="18839"/>
                </a:lnTo>
                <a:cubicBezTo>
                  <a:pt x="17839" y="18836"/>
                  <a:pt x="17764" y="18822"/>
                  <a:pt x="17690" y="18796"/>
                </a:cubicBezTo>
                <a:cubicBezTo>
                  <a:pt x="17677" y="18798"/>
                  <a:pt x="17664" y="18794"/>
                  <a:pt x="17652" y="18789"/>
                </a:cubicBezTo>
                <a:lnTo>
                  <a:pt x="17652" y="18784"/>
                </a:lnTo>
                <a:cubicBezTo>
                  <a:pt x="16804" y="18505"/>
                  <a:pt x="16139" y="17189"/>
                  <a:pt x="16021" y="15535"/>
                </a:cubicBezTo>
                <a:cubicBezTo>
                  <a:pt x="16020" y="15535"/>
                  <a:pt x="16020" y="15535"/>
                  <a:pt x="16019" y="15535"/>
                </a:cubicBezTo>
                <a:lnTo>
                  <a:pt x="16018" y="15504"/>
                </a:lnTo>
                <a:cubicBezTo>
                  <a:pt x="16006" y="15362"/>
                  <a:pt x="16000" y="15217"/>
                  <a:pt x="16000" y="15070"/>
                </a:cubicBezTo>
                <a:cubicBezTo>
                  <a:pt x="15997" y="15044"/>
                  <a:pt x="15997" y="15017"/>
                  <a:pt x="15997" y="14991"/>
                </a:cubicBezTo>
                <a:lnTo>
                  <a:pt x="15999" y="14937"/>
                </a:lnTo>
                <a:lnTo>
                  <a:pt x="16000" y="14937"/>
                </a:lnTo>
                <a:close/>
                <a:moveTo>
                  <a:pt x="15967" y="14935"/>
                </a:moveTo>
                <a:lnTo>
                  <a:pt x="15967" y="14937"/>
                </a:lnTo>
                <a:lnTo>
                  <a:pt x="15968" y="14937"/>
                </a:lnTo>
                <a:lnTo>
                  <a:pt x="15970" y="14991"/>
                </a:lnTo>
                <a:cubicBezTo>
                  <a:pt x="15970" y="15017"/>
                  <a:pt x="15970" y="15044"/>
                  <a:pt x="15967" y="15070"/>
                </a:cubicBezTo>
                <a:cubicBezTo>
                  <a:pt x="15967" y="15217"/>
                  <a:pt x="15961" y="15362"/>
                  <a:pt x="15949" y="15504"/>
                </a:cubicBezTo>
                <a:lnTo>
                  <a:pt x="15948" y="15535"/>
                </a:lnTo>
                <a:cubicBezTo>
                  <a:pt x="15947" y="15535"/>
                  <a:pt x="15947" y="15535"/>
                  <a:pt x="15947" y="15535"/>
                </a:cubicBezTo>
                <a:cubicBezTo>
                  <a:pt x="15828" y="17189"/>
                  <a:pt x="15163" y="18505"/>
                  <a:pt x="14315" y="18784"/>
                </a:cubicBezTo>
                <a:lnTo>
                  <a:pt x="14315" y="18789"/>
                </a:lnTo>
                <a:cubicBezTo>
                  <a:pt x="14303" y="18794"/>
                  <a:pt x="14290" y="18798"/>
                  <a:pt x="14277" y="18796"/>
                </a:cubicBezTo>
                <a:cubicBezTo>
                  <a:pt x="14203" y="18822"/>
                  <a:pt x="14128" y="18836"/>
                  <a:pt x="14051" y="18839"/>
                </a:cubicBezTo>
                <a:lnTo>
                  <a:pt x="14011" y="18846"/>
                </a:lnTo>
                <a:lnTo>
                  <a:pt x="14011" y="18844"/>
                </a:lnTo>
                <a:lnTo>
                  <a:pt x="14010" y="18844"/>
                </a:lnTo>
                <a:cubicBezTo>
                  <a:pt x="14008" y="18827"/>
                  <a:pt x="14008" y="18809"/>
                  <a:pt x="14008" y="18791"/>
                </a:cubicBezTo>
                <a:cubicBezTo>
                  <a:pt x="14008" y="18764"/>
                  <a:pt x="14008" y="18737"/>
                  <a:pt x="14011" y="18711"/>
                </a:cubicBezTo>
                <a:cubicBezTo>
                  <a:pt x="14011" y="18564"/>
                  <a:pt x="14017" y="18419"/>
                  <a:pt x="14029" y="18278"/>
                </a:cubicBezTo>
                <a:lnTo>
                  <a:pt x="14030" y="18246"/>
                </a:lnTo>
                <a:cubicBezTo>
                  <a:pt x="14031" y="18246"/>
                  <a:pt x="14031" y="18246"/>
                  <a:pt x="14031" y="18246"/>
                </a:cubicBezTo>
                <a:cubicBezTo>
                  <a:pt x="14150" y="16592"/>
                  <a:pt x="14814" y="15276"/>
                  <a:pt x="15663" y="14998"/>
                </a:cubicBezTo>
                <a:lnTo>
                  <a:pt x="15663" y="14992"/>
                </a:lnTo>
                <a:cubicBezTo>
                  <a:pt x="15675" y="14987"/>
                  <a:pt x="15688" y="14983"/>
                  <a:pt x="15701" y="14985"/>
                </a:cubicBezTo>
                <a:cubicBezTo>
                  <a:pt x="15775" y="14959"/>
                  <a:pt x="15850" y="14945"/>
                  <a:pt x="15927" y="14942"/>
                </a:cubicBezTo>
                <a:close/>
                <a:moveTo>
                  <a:pt x="12001" y="14935"/>
                </a:moveTo>
                <a:lnTo>
                  <a:pt x="12041" y="14942"/>
                </a:lnTo>
                <a:cubicBezTo>
                  <a:pt x="12117" y="14945"/>
                  <a:pt x="12193" y="14959"/>
                  <a:pt x="12267" y="14985"/>
                </a:cubicBezTo>
                <a:cubicBezTo>
                  <a:pt x="12280" y="14983"/>
                  <a:pt x="12292" y="14987"/>
                  <a:pt x="12305" y="14992"/>
                </a:cubicBezTo>
                <a:lnTo>
                  <a:pt x="12305" y="14998"/>
                </a:lnTo>
                <a:cubicBezTo>
                  <a:pt x="13153" y="15276"/>
                  <a:pt x="13817" y="16592"/>
                  <a:pt x="13936" y="18246"/>
                </a:cubicBezTo>
                <a:cubicBezTo>
                  <a:pt x="13937" y="18246"/>
                  <a:pt x="13937" y="18246"/>
                  <a:pt x="13937" y="18246"/>
                </a:cubicBezTo>
                <a:lnTo>
                  <a:pt x="13939" y="18278"/>
                </a:lnTo>
                <a:cubicBezTo>
                  <a:pt x="13951" y="18419"/>
                  <a:pt x="13956" y="18564"/>
                  <a:pt x="13956" y="18711"/>
                </a:cubicBezTo>
                <a:cubicBezTo>
                  <a:pt x="13959" y="18737"/>
                  <a:pt x="13960" y="18764"/>
                  <a:pt x="13960" y="18791"/>
                </a:cubicBezTo>
                <a:cubicBezTo>
                  <a:pt x="13960" y="18809"/>
                  <a:pt x="13960" y="18827"/>
                  <a:pt x="13958" y="18844"/>
                </a:cubicBezTo>
                <a:lnTo>
                  <a:pt x="13957" y="18844"/>
                </a:lnTo>
                <a:lnTo>
                  <a:pt x="13957" y="18846"/>
                </a:lnTo>
                <a:lnTo>
                  <a:pt x="13917" y="18839"/>
                </a:lnTo>
                <a:cubicBezTo>
                  <a:pt x="13840" y="18836"/>
                  <a:pt x="13765" y="18822"/>
                  <a:pt x="13691" y="18796"/>
                </a:cubicBezTo>
                <a:cubicBezTo>
                  <a:pt x="13678" y="18798"/>
                  <a:pt x="13665" y="18794"/>
                  <a:pt x="13653" y="18789"/>
                </a:cubicBezTo>
                <a:lnTo>
                  <a:pt x="13652" y="18784"/>
                </a:lnTo>
                <a:cubicBezTo>
                  <a:pt x="12804" y="18505"/>
                  <a:pt x="12140" y="17189"/>
                  <a:pt x="12021" y="15535"/>
                </a:cubicBezTo>
                <a:cubicBezTo>
                  <a:pt x="12021" y="15535"/>
                  <a:pt x="12020" y="15535"/>
                  <a:pt x="12020" y="15535"/>
                </a:cubicBezTo>
                <a:lnTo>
                  <a:pt x="12019" y="15504"/>
                </a:lnTo>
                <a:cubicBezTo>
                  <a:pt x="12007" y="15362"/>
                  <a:pt x="12001" y="15217"/>
                  <a:pt x="12001" y="15070"/>
                </a:cubicBezTo>
                <a:cubicBezTo>
                  <a:pt x="11998" y="15044"/>
                  <a:pt x="11998" y="15017"/>
                  <a:pt x="11998" y="14991"/>
                </a:cubicBezTo>
                <a:lnTo>
                  <a:pt x="11999" y="14937"/>
                </a:lnTo>
                <a:lnTo>
                  <a:pt x="12000" y="14937"/>
                </a:lnTo>
                <a:close/>
                <a:moveTo>
                  <a:pt x="11968" y="14935"/>
                </a:moveTo>
                <a:lnTo>
                  <a:pt x="11968" y="14937"/>
                </a:lnTo>
                <a:lnTo>
                  <a:pt x="11969" y="14937"/>
                </a:lnTo>
                <a:lnTo>
                  <a:pt x="11971" y="14991"/>
                </a:lnTo>
                <a:cubicBezTo>
                  <a:pt x="11971" y="15017"/>
                  <a:pt x="11970" y="15044"/>
                  <a:pt x="11967" y="15070"/>
                </a:cubicBezTo>
                <a:cubicBezTo>
                  <a:pt x="11967" y="15217"/>
                  <a:pt x="11962" y="15362"/>
                  <a:pt x="11950" y="15504"/>
                </a:cubicBezTo>
                <a:lnTo>
                  <a:pt x="11948" y="15535"/>
                </a:lnTo>
                <a:cubicBezTo>
                  <a:pt x="11948" y="15535"/>
                  <a:pt x="11948" y="15535"/>
                  <a:pt x="11947" y="15535"/>
                </a:cubicBezTo>
                <a:cubicBezTo>
                  <a:pt x="11828" y="17189"/>
                  <a:pt x="11164" y="18505"/>
                  <a:pt x="10316" y="18784"/>
                </a:cubicBezTo>
                <a:lnTo>
                  <a:pt x="10316" y="18789"/>
                </a:lnTo>
                <a:cubicBezTo>
                  <a:pt x="10303" y="18794"/>
                  <a:pt x="10291" y="18798"/>
                  <a:pt x="10277" y="18796"/>
                </a:cubicBezTo>
                <a:cubicBezTo>
                  <a:pt x="10204" y="18822"/>
                  <a:pt x="10128" y="18836"/>
                  <a:pt x="10052" y="18839"/>
                </a:cubicBezTo>
                <a:lnTo>
                  <a:pt x="10011" y="18846"/>
                </a:lnTo>
                <a:lnTo>
                  <a:pt x="10011" y="18844"/>
                </a:lnTo>
                <a:lnTo>
                  <a:pt x="10010" y="18844"/>
                </a:lnTo>
                <a:cubicBezTo>
                  <a:pt x="10009" y="18827"/>
                  <a:pt x="10009" y="18809"/>
                  <a:pt x="10009" y="18791"/>
                </a:cubicBezTo>
                <a:cubicBezTo>
                  <a:pt x="10009" y="18764"/>
                  <a:pt x="10009" y="18737"/>
                  <a:pt x="10012" y="18711"/>
                </a:cubicBezTo>
                <a:cubicBezTo>
                  <a:pt x="10012" y="18564"/>
                  <a:pt x="10018" y="18419"/>
                  <a:pt x="10030" y="18278"/>
                </a:cubicBezTo>
                <a:lnTo>
                  <a:pt x="10031" y="18246"/>
                </a:lnTo>
                <a:cubicBezTo>
                  <a:pt x="10031" y="18246"/>
                  <a:pt x="10032" y="18246"/>
                  <a:pt x="10032" y="18246"/>
                </a:cubicBezTo>
                <a:cubicBezTo>
                  <a:pt x="10151" y="16592"/>
                  <a:pt x="10815" y="15276"/>
                  <a:pt x="11663" y="14998"/>
                </a:cubicBezTo>
                <a:lnTo>
                  <a:pt x="11664" y="14992"/>
                </a:lnTo>
                <a:cubicBezTo>
                  <a:pt x="11676" y="14987"/>
                  <a:pt x="11689" y="14983"/>
                  <a:pt x="11702" y="14985"/>
                </a:cubicBezTo>
                <a:cubicBezTo>
                  <a:pt x="11776" y="14959"/>
                  <a:pt x="11851" y="14945"/>
                  <a:pt x="11928" y="14942"/>
                </a:cubicBezTo>
                <a:close/>
                <a:moveTo>
                  <a:pt x="8001" y="14935"/>
                </a:moveTo>
                <a:lnTo>
                  <a:pt x="8042" y="14942"/>
                </a:lnTo>
                <a:cubicBezTo>
                  <a:pt x="8118" y="14945"/>
                  <a:pt x="8194" y="14959"/>
                  <a:pt x="8267" y="14985"/>
                </a:cubicBezTo>
                <a:cubicBezTo>
                  <a:pt x="8280" y="14983"/>
                  <a:pt x="8293" y="14987"/>
                  <a:pt x="8306" y="14992"/>
                </a:cubicBezTo>
                <a:lnTo>
                  <a:pt x="8306" y="14998"/>
                </a:lnTo>
                <a:cubicBezTo>
                  <a:pt x="9154" y="15276"/>
                  <a:pt x="9818" y="16592"/>
                  <a:pt x="9937" y="18246"/>
                </a:cubicBezTo>
                <a:cubicBezTo>
                  <a:pt x="9937" y="18246"/>
                  <a:pt x="9938" y="18246"/>
                  <a:pt x="9938" y="18246"/>
                </a:cubicBezTo>
                <a:lnTo>
                  <a:pt x="9939" y="18278"/>
                </a:lnTo>
                <a:cubicBezTo>
                  <a:pt x="9951" y="18419"/>
                  <a:pt x="9957" y="18564"/>
                  <a:pt x="9957" y="18711"/>
                </a:cubicBezTo>
                <a:cubicBezTo>
                  <a:pt x="9960" y="18737"/>
                  <a:pt x="9960" y="18764"/>
                  <a:pt x="9960" y="18791"/>
                </a:cubicBezTo>
                <a:cubicBezTo>
                  <a:pt x="9960" y="18809"/>
                  <a:pt x="9960" y="18827"/>
                  <a:pt x="9959" y="18844"/>
                </a:cubicBezTo>
                <a:lnTo>
                  <a:pt x="9958" y="18844"/>
                </a:lnTo>
                <a:lnTo>
                  <a:pt x="9958" y="18846"/>
                </a:lnTo>
                <a:lnTo>
                  <a:pt x="9917" y="18839"/>
                </a:lnTo>
                <a:cubicBezTo>
                  <a:pt x="9841" y="18836"/>
                  <a:pt x="9765" y="18822"/>
                  <a:pt x="9692" y="18796"/>
                </a:cubicBezTo>
                <a:cubicBezTo>
                  <a:pt x="9679" y="18798"/>
                  <a:pt x="9666" y="18794"/>
                  <a:pt x="9653" y="18789"/>
                </a:cubicBezTo>
                <a:lnTo>
                  <a:pt x="9653" y="18784"/>
                </a:lnTo>
                <a:cubicBezTo>
                  <a:pt x="8805" y="18505"/>
                  <a:pt x="8141" y="17189"/>
                  <a:pt x="8022" y="15535"/>
                </a:cubicBezTo>
                <a:cubicBezTo>
                  <a:pt x="8022" y="15535"/>
                  <a:pt x="8021" y="15535"/>
                  <a:pt x="8021" y="15535"/>
                </a:cubicBezTo>
                <a:lnTo>
                  <a:pt x="8019" y="15504"/>
                </a:lnTo>
                <a:cubicBezTo>
                  <a:pt x="8008" y="15362"/>
                  <a:pt x="8002" y="15217"/>
                  <a:pt x="8002" y="15070"/>
                </a:cubicBezTo>
                <a:cubicBezTo>
                  <a:pt x="7999" y="15044"/>
                  <a:pt x="7999" y="15017"/>
                  <a:pt x="7999" y="14991"/>
                </a:cubicBezTo>
                <a:lnTo>
                  <a:pt x="8000" y="14937"/>
                </a:lnTo>
                <a:lnTo>
                  <a:pt x="8001" y="14937"/>
                </a:lnTo>
                <a:close/>
                <a:moveTo>
                  <a:pt x="7969" y="14935"/>
                </a:moveTo>
                <a:lnTo>
                  <a:pt x="7969" y="14937"/>
                </a:lnTo>
                <a:lnTo>
                  <a:pt x="7970" y="14937"/>
                </a:lnTo>
                <a:lnTo>
                  <a:pt x="7971" y="14991"/>
                </a:lnTo>
                <a:cubicBezTo>
                  <a:pt x="7971" y="15017"/>
                  <a:pt x="7971" y="15044"/>
                  <a:pt x="7968" y="15070"/>
                </a:cubicBezTo>
                <a:cubicBezTo>
                  <a:pt x="7968" y="15217"/>
                  <a:pt x="7962" y="15362"/>
                  <a:pt x="7950" y="15504"/>
                </a:cubicBezTo>
                <a:lnTo>
                  <a:pt x="7949" y="15535"/>
                </a:lnTo>
                <a:cubicBezTo>
                  <a:pt x="7949" y="15535"/>
                  <a:pt x="7948" y="15535"/>
                  <a:pt x="7948" y="15535"/>
                </a:cubicBezTo>
                <a:cubicBezTo>
                  <a:pt x="7829" y="17189"/>
                  <a:pt x="7165" y="18505"/>
                  <a:pt x="6317" y="18784"/>
                </a:cubicBezTo>
                <a:lnTo>
                  <a:pt x="6316" y="18789"/>
                </a:lnTo>
                <a:cubicBezTo>
                  <a:pt x="6304" y="18794"/>
                  <a:pt x="6291" y="18798"/>
                  <a:pt x="6278" y="18796"/>
                </a:cubicBezTo>
                <a:cubicBezTo>
                  <a:pt x="6204" y="18822"/>
                  <a:pt x="6129" y="18836"/>
                  <a:pt x="6053" y="18839"/>
                </a:cubicBezTo>
                <a:lnTo>
                  <a:pt x="6012" y="18846"/>
                </a:lnTo>
                <a:lnTo>
                  <a:pt x="6012" y="18844"/>
                </a:lnTo>
                <a:lnTo>
                  <a:pt x="6011" y="18844"/>
                </a:lnTo>
                <a:cubicBezTo>
                  <a:pt x="6010" y="18827"/>
                  <a:pt x="6010" y="18809"/>
                  <a:pt x="6010" y="18791"/>
                </a:cubicBezTo>
                <a:cubicBezTo>
                  <a:pt x="6010" y="18764"/>
                  <a:pt x="6010" y="18737"/>
                  <a:pt x="6013" y="18711"/>
                </a:cubicBezTo>
                <a:cubicBezTo>
                  <a:pt x="6013" y="18564"/>
                  <a:pt x="6018" y="18419"/>
                  <a:pt x="6030" y="18278"/>
                </a:cubicBezTo>
                <a:lnTo>
                  <a:pt x="6032" y="18246"/>
                </a:lnTo>
                <a:cubicBezTo>
                  <a:pt x="6032" y="18246"/>
                  <a:pt x="6032" y="18246"/>
                  <a:pt x="6033" y="18246"/>
                </a:cubicBezTo>
                <a:cubicBezTo>
                  <a:pt x="6152" y="16592"/>
                  <a:pt x="6816" y="15276"/>
                  <a:pt x="7664" y="14998"/>
                </a:cubicBezTo>
                <a:lnTo>
                  <a:pt x="7664" y="14992"/>
                </a:lnTo>
                <a:cubicBezTo>
                  <a:pt x="7677" y="14987"/>
                  <a:pt x="7689" y="14983"/>
                  <a:pt x="7703" y="14985"/>
                </a:cubicBezTo>
                <a:cubicBezTo>
                  <a:pt x="7776" y="14959"/>
                  <a:pt x="7852" y="14945"/>
                  <a:pt x="7928" y="14942"/>
                </a:cubicBezTo>
                <a:close/>
                <a:moveTo>
                  <a:pt x="4002" y="14935"/>
                </a:moveTo>
                <a:lnTo>
                  <a:pt x="4042" y="14942"/>
                </a:lnTo>
                <a:cubicBezTo>
                  <a:pt x="4119" y="14945"/>
                  <a:pt x="4194" y="14959"/>
                  <a:pt x="4268" y="14985"/>
                </a:cubicBezTo>
                <a:cubicBezTo>
                  <a:pt x="4281" y="14983"/>
                  <a:pt x="4294" y="14987"/>
                  <a:pt x="4306" y="14992"/>
                </a:cubicBezTo>
                <a:lnTo>
                  <a:pt x="4307" y="14998"/>
                </a:lnTo>
                <a:cubicBezTo>
                  <a:pt x="5155" y="15276"/>
                  <a:pt x="5819" y="16592"/>
                  <a:pt x="5938" y="18246"/>
                </a:cubicBezTo>
                <a:cubicBezTo>
                  <a:pt x="5938" y="18246"/>
                  <a:pt x="5938" y="18246"/>
                  <a:pt x="5939" y="18246"/>
                </a:cubicBezTo>
                <a:lnTo>
                  <a:pt x="5940" y="18278"/>
                </a:lnTo>
                <a:cubicBezTo>
                  <a:pt x="5952" y="18419"/>
                  <a:pt x="5958" y="18564"/>
                  <a:pt x="5958" y="18711"/>
                </a:cubicBezTo>
                <a:cubicBezTo>
                  <a:pt x="5961" y="18737"/>
                  <a:pt x="5961" y="18764"/>
                  <a:pt x="5961" y="18791"/>
                </a:cubicBezTo>
                <a:cubicBezTo>
                  <a:pt x="5961" y="18809"/>
                  <a:pt x="5961" y="18827"/>
                  <a:pt x="5960" y="18844"/>
                </a:cubicBezTo>
                <a:lnTo>
                  <a:pt x="5958" y="18844"/>
                </a:lnTo>
                <a:lnTo>
                  <a:pt x="5958" y="18846"/>
                </a:lnTo>
                <a:lnTo>
                  <a:pt x="5918" y="18839"/>
                </a:lnTo>
                <a:cubicBezTo>
                  <a:pt x="5841" y="18836"/>
                  <a:pt x="5766" y="18822"/>
                  <a:pt x="5692" y="18796"/>
                </a:cubicBezTo>
                <a:cubicBezTo>
                  <a:pt x="5679" y="18798"/>
                  <a:pt x="5667" y="18794"/>
                  <a:pt x="5654" y="18789"/>
                </a:cubicBezTo>
                <a:lnTo>
                  <a:pt x="5654" y="18784"/>
                </a:lnTo>
                <a:cubicBezTo>
                  <a:pt x="4806" y="18505"/>
                  <a:pt x="4141" y="17189"/>
                  <a:pt x="4023" y="15535"/>
                </a:cubicBezTo>
                <a:cubicBezTo>
                  <a:pt x="4022" y="15535"/>
                  <a:pt x="4022" y="15535"/>
                  <a:pt x="4021" y="15535"/>
                </a:cubicBezTo>
                <a:lnTo>
                  <a:pt x="4020" y="15504"/>
                </a:lnTo>
                <a:cubicBezTo>
                  <a:pt x="4008" y="15362"/>
                  <a:pt x="4002" y="15217"/>
                  <a:pt x="4003" y="15070"/>
                </a:cubicBezTo>
                <a:cubicBezTo>
                  <a:pt x="3999" y="15044"/>
                  <a:pt x="3999" y="15017"/>
                  <a:pt x="3999" y="14991"/>
                </a:cubicBezTo>
                <a:lnTo>
                  <a:pt x="4001" y="14937"/>
                </a:lnTo>
                <a:lnTo>
                  <a:pt x="4002" y="14937"/>
                </a:lnTo>
                <a:close/>
                <a:moveTo>
                  <a:pt x="3969" y="14935"/>
                </a:moveTo>
                <a:lnTo>
                  <a:pt x="3969" y="14937"/>
                </a:lnTo>
                <a:lnTo>
                  <a:pt x="3971" y="14937"/>
                </a:lnTo>
                <a:lnTo>
                  <a:pt x="3972" y="14991"/>
                </a:lnTo>
                <a:cubicBezTo>
                  <a:pt x="3972" y="15017"/>
                  <a:pt x="3972" y="15044"/>
                  <a:pt x="3969" y="15070"/>
                </a:cubicBezTo>
                <a:cubicBezTo>
                  <a:pt x="3969" y="15217"/>
                  <a:pt x="3963" y="15362"/>
                  <a:pt x="3951" y="15504"/>
                </a:cubicBezTo>
                <a:lnTo>
                  <a:pt x="3950" y="15535"/>
                </a:lnTo>
                <a:cubicBezTo>
                  <a:pt x="3949" y="15535"/>
                  <a:pt x="3949" y="15535"/>
                  <a:pt x="3949" y="15535"/>
                </a:cubicBezTo>
                <a:cubicBezTo>
                  <a:pt x="3830" y="17189"/>
                  <a:pt x="3166" y="18505"/>
                  <a:pt x="2317" y="18784"/>
                </a:cubicBezTo>
                <a:lnTo>
                  <a:pt x="2317" y="18789"/>
                </a:lnTo>
                <a:cubicBezTo>
                  <a:pt x="2305" y="18794"/>
                  <a:pt x="2292" y="18798"/>
                  <a:pt x="2279" y="18796"/>
                </a:cubicBezTo>
                <a:cubicBezTo>
                  <a:pt x="2205" y="18822"/>
                  <a:pt x="2130" y="18836"/>
                  <a:pt x="2053" y="18839"/>
                </a:cubicBezTo>
                <a:lnTo>
                  <a:pt x="2013" y="18846"/>
                </a:lnTo>
                <a:lnTo>
                  <a:pt x="2013" y="18844"/>
                </a:lnTo>
                <a:lnTo>
                  <a:pt x="2012" y="18844"/>
                </a:lnTo>
                <a:cubicBezTo>
                  <a:pt x="2010" y="18827"/>
                  <a:pt x="2010" y="18809"/>
                  <a:pt x="2010" y="18791"/>
                </a:cubicBezTo>
                <a:cubicBezTo>
                  <a:pt x="2010" y="18764"/>
                  <a:pt x="2010" y="18737"/>
                  <a:pt x="2013" y="18711"/>
                </a:cubicBezTo>
                <a:cubicBezTo>
                  <a:pt x="2013" y="18564"/>
                  <a:pt x="2019" y="18419"/>
                  <a:pt x="2031" y="18278"/>
                </a:cubicBezTo>
                <a:lnTo>
                  <a:pt x="2032" y="18246"/>
                </a:lnTo>
                <a:cubicBezTo>
                  <a:pt x="2033" y="18246"/>
                  <a:pt x="2033" y="18246"/>
                  <a:pt x="2034" y="18246"/>
                </a:cubicBezTo>
                <a:cubicBezTo>
                  <a:pt x="2152" y="16592"/>
                  <a:pt x="2817" y="15276"/>
                  <a:pt x="3665" y="14998"/>
                </a:cubicBezTo>
                <a:lnTo>
                  <a:pt x="3665" y="14992"/>
                </a:lnTo>
                <a:cubicBezTo>
                  <a:pt x="3678" y="14987"/>
                  <a:pt x="3690" y="14983"/>
                  <a:pt x="3703" y="14985"/>
                </a:cubicBezTo>
                <a:cubicBezTo>
                  <a:pt x="3777" y="14959"/>
                  <a:pt x="3852" y="14945"/>
                  <a:pt x="3929" y="14942"/>
                </a:cubicBezTo>
                <a:close/>
                <a:moveTo>
                  <a:pt x="3" y="14935"/>
                </a:moveTo>
                <a:lnTo>
                  <a:pt x="43" y="14942"/>
                </a:lnTo>
                <a:cubicBezTo>
                  <a:pt x="120" y="14945"/>
                  <a:pt x="195" y="14959"/>
                  <a:pt x="269" y="14985"/>
                </a:cubicBezTo>
                <a:cubicBezTo>
                  <a:pt x="282" y="14983"/>
                  <a:pt x="294" y="14987"/>
                  <a:pt x="307" y="14992"/>
                </a:cubicBezTo>
                <a:lnTo>
                  <a:pt x="307" y="14998"/>
                </a:lnTo>
                <a:cubicBezTo>
                  <a:pt x="1155" y="15276"/>
                  <a:pt x="1820" y="16592"/>
                  <a:pt x="1938" y="18246"/>
                </a:cubicBezTo>
                <a:cubicBezTo>
                  <a:pt x="1939" y="18246"/>
                  <a:pt x="1939" y="18246"/>
                  <a:pt x="1940" y="18246"/>
                </a:cubicBezTo>
                <a:lnTo>
                  <a:pt x="1941" y="18278"/>
                </a:lnTo>
                <a:cubicBezTo>
                  <a:pt x="1953" y="18419"/>
                  <a:pt x="1959" y="18564"/>
                  <a:pt x="1959" y="18711"/>
                </a:cubicBezTo>
                <a:cubicBezTo>
                  <a:pt x="1962" y="18737"/>
                  <a:pt x="1962" y="18764"/>
                  <a:pt x="1962" y="18791"/>
                </a:cubicBezTo>
                <a:cubicBezTo>
                  <a:pt x="1962" y="18809"/>
                  <a:pt x="1962" y="18827"/>
                  <a:pt x="1960" y="18844"/>
                </a:cubicBezTo>
                <a:lnTo>
                  <a:pt x="1959" y="18844"/>
                </a:lnTo>
                <a:lnTo>
                  <a:pt x="1959" y="18846"/>
                </a:lnTo>
                <a:lnTo>
                  <a:pt x="1919" y="18839"/>
                </a:lnTo>
                <a:cubicBezTo>
                  <a:pt x="1842" y="18836"/>
                  <a:pt x="1767" y="18822"/>
                  <a:pt x="1693" y="18796"/>
                </a:cubicBezTo>
                <a:cubicBezTo>
                  <a:pt x="1680" y="18798"/>
                  <a:pt x="1667" y="18794"/>
                  <a:pt x="1655" y="18789"/>
                </a:cubicBezTo>
                <a:lnTo>
                  <a:pt x="1655" y="18784"/>
                </a:lnTo>
                <a:cubicBezTo>
                  <a:pt x="806" y="18505"/>
                  <a:pt x="142" y="17189"/>
                  <a:pt x="23" y="15535"/>
                </a:cubicBezTo>
                <a:cubicBezTo>
                  <a:pt x="23" y="15535"/>
                  <a:pt x="23" y="15535"/>
                  <a:pt x="22" y="15535"/>
                </a:cubicBezTo>
                <a:lnTo>
                  <a:pt x="21" y="15504"/>
                </a:lnTo>
                <a:cubicBezTo>
                  <a:pt x="9" y="15362"/>
                  <a:pt x="3" y="15217"/>
                  <a:pt x="3" y="15070"/>
                </a:cubicBezTo>
                <a:cubicBezTo>
                  <a:pt x="0" y="15044"/>
                  <a:pt x="0" y="15017"/>
                  <a:pt x="0" y="14991"/>
                </a:cubicBezTo>
                <a:lnTo>
                  <a:pt x="1" y="14937"/>
                </a:lnTo>
                <a:lnTo>
                  <a:pt x="3" y="14937"/>
                </a:lnTo>
                <a:close/>
                <a:moveTo>
                  <a:pt x="18346" y="11563"/>
                </a:moveTo>
                <a:cubicBezTo>
                  <a:pt x="18472" y="12843"/>
                  <a:pt x="18980" y="13857"/>
                  <a:pt x="19630" y="14137"/>
                </a:cubicBezTo>
                <a:cubicBezTo>
                  <a:pt x="19504" y="12857"/>
                  <a:pt x="18997" y="11842"/>
                  <a:pt x="18346" y="11563"/>
                </a:cubicBezTo>
                <a:close/>
                <a:moveTo>
                  <a:pt x="17620" y="11563"/>
                </a:moveTo>
                <a:cubicBezTo>
                  <a:pt x="16970" y="11842"/>
                  <a:pt x="16462" y="12857"/>
                  <a:pt x="16336" y="14137"/>
                </a:cubicBezTo>
                <a:cubicBezTo>
                  <a:pt x="16986" y="13857"/>
                  <a:pt x="17494" y="12843"/>
                  <a:pt x="17620" y="11563"/>
                </a:cubicBezTo>
                <a:close/>
                <a:moveTo>
                  <a:pt x="14347" y="11563"/>
                </a:moveTo>
                <a:cubicBezTo>
                  <a:pt x="14473" y="12843"/>
                  <a:pt x="14981" y="13857"/>
                  <a:pt x="15631" y="14137"/>
                </a:cubicBezTo>
                <a:cubicBezTo>
                  <a:pt x="15505" y="12857"/>
                  <a:pt x="14997" y="11842"/>
                  <a:pt x="14347" y="11563"/>
                </a:cubicBezTo>
                <a:close/>
                <a:moveTo>
                  <a:pt x="13621" y="11563"/>
                </a:moveTo>
                <a:cubicBezTo>
                  <a:pt x="12970" y="11842"/>
                  <a:pt x="12463" y="12857"/>
                  <a:pt x="12337" y="14137"/>
                </a:cubicBezTo>
                <a:cubicBezTo>
                  <a:pt x="12987" y="13857"/>
                  <a:pt x="13495" y="12843"/>
                  <a:pt x="13621" y="11563"/>
                </a:cubicBezTo>
                <a:close/>
                <a:moveTo>
                  <a:pt x="10348" y="11563"/>
                </a:moveTo>
                <a:cubicBezTo>
                  <a:pt x="10474" y="12843"/>
                  <a:pt x="10981" y="13857"/>
                  <a:pt x="11632" y="14137"/>
                </a:cubicBezTo>
                <a:cubicBezTo>
                  <a:pt x="11506" y="12857"/>
                  <a:pt x="10998" y="11842"/>
                  <a:pt x="10348" y="11563"/>
                </a:cubicBezTo>
                <a:close/>
                <a:moveTo>
                  <a:pt x="9621" y="11563"/>
                </a:moveTo>
                <a:cubicBezTo>
                  <a:pt x="8971" y="11842"/>
                  <a:pt x="8463" y="12857"/>
                  <a:pt x="8337" y="14137"/>
                </a:cubicBezTo>
                <a:cubicBezTo>
                  <a:pt x="8988" y="13857"/>
                  <a:pt x="9496" y="12843"/>
                  <a:pt x="9621" y="11563"/>
                </a:cubicBezTo>
                <a:close/>
                <a:moveTo>
                  <a:pt x="6348" y="11563"/>
                </a:moveTo>
                <a:cubicBezTo>
                  <a:pt x="6474" y="12843"/>
                  <a:pt x="6982" y="13857"/>
                  <a:pt x="7632" y="14137"/>
                </a:cubicBezTo>
                <a:cubicBezTo>
                  <a:pt x="7507" y="12857"/>
                  <a:pt x="6999" y="11842"/>
                  <a:pt x="6348" y="11563"/>
                </a:cubicBezTo>
                <a:close/>
                <a:moveTo>
                  <a:pt x="5622" y="11563"/>
                </a:moveTo>
                <a:cubicBezTo>
                  <a:pt x="4972" y="11842"/>
                  <a:pt x="4464" y="12857"/>
                  <a:pt x="4338" y="14137"/>
                </a:cubicBezTo>
                <a:cubicBezTo>
                  <a:pt x="4989" y="13857"/>
                  <a:pt x="5496" y="12843"/>
                  <a:pt x="5622" y="11563"/>
                </a:cubicBezTo>
                <a:close/>
                <a:moveTo>
                  <a:pt x="2349" y="11563"/>
                </a:moveTo>
                <a:cubicBezTo>
                  <a:pt x="2475" y="12843"/>
                  <a:pt x="2983" y="13857"/>
                  <a:pt x="3633" y="14137"/>
                </a:cubicBezTo>
                <a:cubicBezTo>
                  <a:pt x="3507" y="12857"/>
                  <a:pt x="2999" y="11842"/>
                  <a:pt x="2349" y="11563"/>
                </a:cubicBezTo>
                <a:close/>
                <a:moveTo>
                  <a:pt x="1623" y="11563"/>
                </a:moveTo>
                <a:cubicBezTo>
                  <a:pt x="973" y="11842"/>
                  <a:pt x="465" y="12857"/>
                  <a:pt x="339" y="14137"/>
                </a:cubicBezTo>
                <a:cubicBezTo>
                  <a:pt x="989" y="13857"/>
                  <a:pt x="1497" y="12843"/>
                  <a:pt x="1623" y="11563"/>
                </a:cubicBezTo>
                <a:close/>
                <a:moveTo>
                  <a:pt x="21600" y="10967"/>
                </a:moveTo>
                <a:lnTo>
                  <a:pt x="21600" y="11574"/>
                </a:lnTo>
                <a:lnTo>
                  <a:pt x="21383" y="11701"/>
                </a:lnTo>
                <a:cubicBezTo>
                  <a:pt x="20848" y="12100"/>
                  <a:pt x="20445" y="13017"/>
                  <a:pt x="20335" y="14137"/>
                </a:cubicBezTo>
                <a:cubicBezTo>
                  <a:pt x="20904" y="13892"/>
                  <a:pt x="21364" y="13085"/>
                  <a:pt x="21555" y="12029"/>
                </a:cubicBezTo>
                <a:lnTo>
                  <a:pt x="21600" y="11702"/>
                </a:lnTo>
                <a:lnTo>
                  <a:pt x="21600" y="13146"/>
                </a:lnTo>
                <a:lnTo>
                  <a:pt x="21590" y="13178"/>
                </a:lnTo>
                <a:cubicBezTo>
                  <a:pt x="21292" y="13998"/>
                  <a:pt x="20834" y="14582"/>
                  <a:pt x="20304" y="14758"/>
                </a:cubicBezTo>
                <a:lnTo>
                  <a:pt x="20303" y="14763"/>
                </a:lnTo>
                <a:cubicBezTo>
                  <a:pt x="20291" y="14768"/>
                  <a:pt x="20278" y="14772"/>
                  <a:pt x="20265" y="14770"/>
                </a:cubicBezTo>
                <a:cubicBezTo>
                  <a:pt x="20191" y="14797"/>
                  <a:pt x="20116" y="14811"/>
                  <a:pt x="20040" y="14813"/>
                </a:cubicBezTo>
                <a:lnTo>
                  <a:pt x="19999" y="14821"/>
                </a:lnTo>
                <a:lnTo>
                  <a:pt x="19999" y="14819"/>
                </a:lnTo>
                <a:lnTo>
                  <a:pt x="19998" y="14819"/>
                </a:lnTo>
                <a:cubicBezTo>
                  <a:pt x="19997" y="14801"/>
                  <a:pt x="19996" y="14783"/>
                  <a:pt x="19996" y="14765"/>
                </a:cubicBezTo>
                <a:cubicBezTo>
                  <a:pt x="19996" y="14738"/>
                  <a:pt x="19997" y="14711"/>
                  <a:pt x="20000" y="14685"/>
                </a:cubicBezTo>
                <a:cubicBezTo>
                  <a:pt x="20000" y="14536"/>
                  <a:pt x="20005" y="14391"/>
                  <a:pt x="20017" y="14248"/>
                </a:cubicBezTo>
                <a:lnTo>
                  <a:pt x="20019" y="14216"/>
                </a:lnTo>
                <a:cubicBezTo>
                  <a:pt x="20019" y="14216"/>
                  <a:pt x="20019" y="14216"/>
                  <a:pt x="20020" y="14216"/>
                </a:cubicBezTo>
                <a:cubicBezTo>
                  <a:pt x="20124" y="12757"/>
                  <a:pt x="20645" y="11559"/>
                  <a:pt x="21342" y="11094"/>
                </a:cubicBezTo>
                <a:close/>
                <a:moveTo>
                  <a:pt x="18010" y="10878"/>
                </a:moveTo>
                <a:lnTo>
                  <a:pt x="18050" y="10886"/>
                </a:lnTo>
                <a:cubicBezTo>
                  <a:pt x="18127" y="10889"/>
                  <a:pt x="18202" y="10903"/>
                  <a:pt x="18276" y="10929"/>
                </a:cubicBezTo>
                <a:cubicBezTo>
                  <a:pt x="18289" y="10927"/>
                  <a:pt x="18302" y="10931"/>
                  <a:pt x="18314" y="10936"/>
                </a:cubicBezTo>
                <a:lnTo>
                  <a:pt x="18315" y="10942"/>
                </a:lnTo>
                <a:cubicBezTo>
                  <a:pt x="19163" y="11222"/>
                  <a:pt x="19827" y="12549"/>
                  <a:pt x="19946" y="14216"/>
                </a:cubicBezTo>
                <a:cubicBezTo>
                  <a:pt x="19946" y="14216"/>
                  <a:pt x="19947" y="14216"/>
                  <a:pt x="19947" y="14216"/>
                </a:cubicBezTo>
                <a:lnTo>
                  <a:pt x="19948" y="14248"/>
                </a:lnTo>
                <a:cubicBezTo>
                  <a:pt x="19960" y="14391"/>
                  <a:pt x="19966" y="14536"/>
                  <a:pt x="19966" y="14685"/>
                </a:cubicBezTo>
                <a:cubicBezTo>
                  <a:pt x="19969" y="14711"/>
                  <a:pt x="19969" y="14738"/>
                  <a:pt x="19969" y="14765"/>
                </a:cubicBezTo>
                <a:cubicBezTo>
                  <a:pt x="19969" y="14783"/>
                  <a:pt x="19969" y="14801"/>
                  <a:pt x="19968" y="14819"/>
                </a:cubicBezTo>
                <a:lnTo>
                  <a:pt x="19967" y="14819"/>
                </a:lnTo>
                <a:lnTo>
                  <a:pt x="19967" y="14821"/>
                </a:lnTo>
                <a:lnTo>
                  <a:pt x="19926" y="14813"/>
                </a:lnTo>
                <a:cubicBezTo>
                  <a:pt x="19850" y="14811"/>
                  <a:pt x="19774" y="14797"/>
                  <a:pt x="19701" y="14770"/>
                </a:cubicBezTo>
                <a:cubicBezTo>
                  <a:pt x="19687" y="14772"/>
                  <a:pt x="19675" y="14768"/>
                  <a:pt x="19662" y="14763"/>
                </a:cubicBezTo>
                <a:lnTo>
                  <a:pt x="19662" y="14758"/>
                </a:lnTo>
                <a:cubicBezTo>
                  <a:pt x="18814" y="14477"/>
                  <a:pt x="18150" y="13151"/>
                  <a:pt x="18031" y="11484"/>
                </a:cubicBezTo>
                <a:cubicBezTo>
                  <a:pt x="18030" y="11483"/>
                  <a:pt x="18030" y="11483"/>
                  <a:pt x="18030" y="11483"/>
                </a:cubicBezTo>
                <a:lnTo>
                  <a:pt x="18028" y="11452"/>
                </a:lnTo>
                <a:cubicBezTo>
                  <a:pt x="18016" y="11309"/>
                  <a:pt x="18011" y="11163"/>
                  <a:pt x="18011" y="11015"/>
                </a:cubicBezTo>
                <a:cubicBezTo>
                  <a:pt x="18008" y="10988"/>
                  <a:pt x="18007" y="10961"/>
                  <a:pt x="18007" y="10935"/>
                </a:cubicBezTo>
                <a:lnTo>
                  <a:pt x="18009" y="10881"/>
                </a:lnTo>
                <a:lnTo>
                  <a:pt x="18010" y="10881"/>
                </a:lnTo>
                <a:close/>
                <a:moveTo>
                  <a:pt x="17956" y="10878"/>
                </a:moveTo>
                <a:lnTo>
                  <a:pt x="17956" y="10881"/>
                </a:lnTo>
                <a:lnTo>
                  <a:pt x="17958" y="10881"/>
                </a:lnTo>
                <a:lnTo>
                  <a:pt x="17959" y="10935"/>
                </a:lnTo>
                <a:cubicBezTo>
                  <a:pt x="17959" y="10961"/>
                  <a:pt x="17959" y="10988"/>
                  <a:pt x="17956" y="11015"/>
                </a:cubicBezTo>
                <a:cubicBezTo>
                  <a:pt x="17956" y="11163"/>
                  <a:pt x="17950" y="11309"/>
                  <a:pt x="17938" y="11452"/>
                </a:cubicBezTo>
                <a:lnTo>
                  <a:pt x="17937" y="11483"/>
                </a:lnTo>
                <a:cubicBezTo>
                  <a:pt x="17936" y="11483"/>
                  <a:pt x="17936" y="11483"/>
                  <a:pt x="17936" y="11484"/>
                </a:cubicBezTo>
                <a:cubicBezTo>
                  <a:pt x="17817" y="13151"/>
                  <a:pt x="17153" y="14477"/>
                  <a:pt x="16304" y="14758"/>
                </a:cubicBezTo>
                <a:lnTo>
                  <a:pt x="16304" y="14763"/>
                </a:lnTo>
                <a:cubicBezTo>
                  <a:pt x="16292" y="14768"/>
                  <a:pt x="16279" y="14772"/>
                  <a:pt x="16266" y="14770"/>
                </a:cubicBezTo>
                <a:cubicBezTo>
                  <a:pt x="16192" y="14797"/>
                  <a:pt x="16117" y="14811"/>
                  <a:pt x="16040" y="14813"/>
                </a:cubicBezTo>
                <a:lnTo>
                  <a:pt x="16000" y="14821"/>
                </a:lnTo>
                <a:lnTo>
                  <a:pt x="16000" y="14819"/>
                </a:lnTo>
                <a:lnTo>
                  <a:pt x="15999" y="14819"/>
                </a:lnTo>
                <a:cubicBezTo>
                  <a:pt x="15997" y="14801"/>
                  <a:pt x="15997" y="14783"/>
                  <a:pt x="15997" y="14765"/>
                </a:cubicBezTo>
                <a:cubicBezTo>
                  <a:pt x="15997" y="14738"/>
                  <a:pt x="15997" y="14711"/>
                  <a:pt x="16000" y="14685"/>
                </a:cubicBezTo>
                <a:cubicBezTo>
                  <a:pt x="16000" y="14536"/>
                  <a:pt x="16006" y="14391"/>
                  <a:pt x="16018" y="14248"/>
                </a:cubicBezTo>
                <a:lnTo>
                  <a:pt x="16019" y="14216"/>
                </a:lnTo>
                <a:cubicBezTo>
                  <a:pt x="16020" y="14216"/>
                  <a:pt x="16020" y="14216"/>
                  <a:pt x="16021" y="14216"/>
                </a:cubicBezTo>
                <a:cubicBezTo>
                  <a:pt x="16139" y="12549"/>
                  <a:pt x="16804" y="11222"/>
                  <a:pt x="17652" y="10942"/>
                </a:cubicBezTo>
                <a:lnTo>
                  <a:pt x="17652" y="10936"/>
                </a:lnTo>
                <a:cubicBezTo>
                  <a:pt x="17664" y="10931"/>
                  <a:pt x="17677" y="10927"/>
                  <a:pt x="17690" y="10929"/>
                </a:cubicBezTo>
                <a:cubicBezTo>
                  <a:pt x="17764" y="10903"/>
                  <a:pt x="17839" y="10889"/>
                  <a:pt x="17916" y="10886"/>
                </a:cubicBezTo>
                <a:close/>
                <a:moveTo>
                  <a:pt x="14011" y="10878"/>
                </a:moveTo>
                <a:lnTo>
                  <a:pt x="14051" y="10886"/>
                </a:lnTo>
                <a:cubicBezTo>
                  <a:pt x="14128" y="10889"/>
                  <a:pt x="14203" y="10903"/>
                  <a:pt x="14277" y="10929"/>
                </a:cubicBezTo>
                <a:cubicBezTo>
                  <a:pt x="14290" y="10927"/>
                  <a:pt x="14303" y="10931"/>
                  <a:pt x="14315" y="10936"/>
                </a:cubicBezTo>
                <a:lnTo>
                  <a:pt x="14315" y="10942"/>
                </a:lnTo>
                <a:cubicBezTo>
                  <a:pt x="15163" y="11222"/>
                  <a:pt x="15828" y="12549"/>
                  <a:pt x="15947" y="14216"/>
                </a:cubicBezTo>
                <a:cubicBezTo>
                  <a:pt x="15947" y="14216"/>
                  <a:pt x="15947" y="14216"/>
                  <a:pt x="15948" y="14216"/>
                </a:cubicBezTo>
                <a:lnTo>
                  <a:pt x="15949" y="14248"/>
                </a:lnTo>
                <a:cubicBezTo>
                  <a:pt x="15961" y="14391"/>
                  <a:pt x="15967" y="14536"/>
                  <a:pt x="15967" y="14685"/>
                </a:cubicBezTo>
                <a:cubicBezTo>
                  <a:pt x="15970" y="14711"/>
                  <a:pt x="15970" y="14738"/>
                  <a:pt x="15970" y="14765"/>
                </a:cubicBezTo>
                <a:cubicBezTo>
                  <a:pt x="15970" y="14783"/>
                  <a:pt x="15970" y="14801"/>
                  <a:pt x="15968" y="14819"/>
                </a:cubicBezTo>
                <a:lnTo>
                  <a:pt x="15967" y="14819"/>
                </a:lnTo>
                <a:lnTo>
                  <a:pt x="15967" y="14821"/>
                </a:lnTo>
                <a:lnTo>
                  <a:pt x="15927" y="14813"/>
                </a:lnTo>
                <a:cubicBezTo>
                  <a:pt x="15850" y="14811"/>
                  <a:pt x="15775" y="14797"/>
                  <a:pt x="15701" y="14770"/>
                </a:cubicBezTo>
                <a:cubicBezTo>
                  <a:pt x="15688" y="14772"/>
                  <a:pt x="15675" y="14768"/>
                  <a:pt x="15663" y="14763"/>
                </a:cubicBezTo>
                <a:lnTo>
                  <a:pt x="15663" y="14758"/>
                </a:lnTo>
                <a:cubicBezTo>
                  <a:pt x="14815" y="14477"/>
                  <a:pt x="14150" y="13151"/>
                  <a:pt x="14031" y="11484"/>
                </a:cubicBezTo>
                <a:cubicBezTo>
                  <a:pt x="14031" y="11483"/>
                  <a:pt x="14031" y="11483"/>
                  <a:pt x="14030" y="11483"/>
                </a:cubicBezTo>
                <a:lnTo>
                  <a:pt x="14029" y="11452"/>
                </a:lnTo>
                <a:cubicBezTo>
                  <a:pt x="14017" y="11309"/>
                  <a:pt x="14011" y="11163"/>
                  <a:pt x="14011" y="11015"/>
                </a:cubicBezTo>
                <a:cubicBezTo>
                  <a:pt x="14008" y="10988"/>
                  <a:pt x="14008" y="10961"/>
                  <a:pt x="14008" y="10935"/>
                </a:cubicBezTo>
                <a:lnTo>
                  <a:pt x="14010" y="10881"/>
                </a:lnTo>
                <a:lnTo>
                  <a:pt x="14011" y="10881"/>
                </a:lnTo>
                <a:close/>
                <a:moveTo>
                  <a:pt x="13957" y="10878"/>
                </a:moveTo>
                <a:lnTo>
                  <a:pt x="13957" y="10881"/>
                </a:lnTo>
                <a:lnTo>
                  <a:pt x="13958" y="10881"/>
                </a:lnTo>
                <a:lnTo>
                  <a:pt x="13960" y="10935"/>
                </a:lnTo>
                <a:cubicBezTo>
                  <a:pt x="13960" y="10961"/>
                  <a:pt x="13959" y="10988"/>
                  <a:pt x="13956" y="11015"/>
                </a:cubicBezTo>
                <a:cubicBezTo>
                  <a:pt x="13956" y="11163"/>
                  <a:pt x="13951" y="11309"/>
                  <a:pt x="13939" y="11452"/>
                </a:cubicBezTo>
                <a:lnTo>
                  <a:pt x="13937" y="11483"/>
                </a:lnTo>
                <a:cubicBezTo>
                  <a:pt x="13937" y="11483"/>
                  <a:pt x="13937" y="11483"/>
                  <a:pt x="13936" y="11484"/>
                </a:cubicBezTo>
                <a:cubicBezTo>
                  <a:pt x="13817" y="13151"/>
                  <a:pt x="13153" y="14477"/>
                  <a:pt x="12305" y="14758"/>
                </a:cubicBezTo>
                <a:lnTo>
                  <a:pt x="12305" y="14763"/>
                </a:lnTo>
                <a:cubicBezTo>
                  <a:pt x="12292" y="14768"/>
                  <a:pt x="12280" y="14772"/>
                  <a:pt x="12267" y="14770"/>
                </a:cubicBezTo>
                <a:cubicBezTo>
                  <a:pt x="12193" y="14797"/>
                  <a:pt x="12117" y="14811"/>
                  <a:pt x="12041" y="14813"/>
                </a:cubicBezTo>
                <a:lnTo>
                  <a:pt x="12001" y="14821"/>
                </a:lnTo>
                <a:lnTo>
                  <a:pt x="12000" y="14819"/>
                </a:lnTo>
                <a:lnTo>
                  <a:pt x="11999" y="14819"/>
                </a:lnTo>
                <a:cubicBezTo>
                  <a:pt x="11998" y="14801"/>
                  <a:pt x="11998" y="14783"/>
                  <a:pt x="11998" y="14765"/>
                </a:cubicBezTo>
                <a:cubicBezTo>
                  <a:pt x="11998" y="14738"/>
                  <a:pt x="11998" y="14711"/>
                  <a:pt x="12001" y="14685"/>
                </a:cubicBezTo>
                <a:cubicBezTo>
                  <a:pt x="12001" y="14536"/>
                  <a:pt x="12007" y="14391"/>
                  <a:pt x="12019" y="14248"/>
                </a:cubicBezTo>
                <a:lnTo>
                  <a:pt x="12020" y="14216"/>
                </a:lnTo>
                <a:cubicBezTo>
                  <a:pt x="12020" y="14216"/>
                  <a:pt x="12021" y="14216"/>
                  <a:pt x="12021" y="14216"/>
                </a:cubicBezTo>
                <a:cubicBezTo>
                  <a:pt x="12140" y="12549"/>
                  <a:pt x="12804" y="11222"/>
                  <a:pt x="13652" y="10942"/>
                </a:cubicBezTo>
                <a:lnTo>
                  <a:pt x="13653" y="10936"/>
                </a:lnTo>
                <a:cubicBezTo>
                  <a:pt x="13665" y="10931"/>
                  <a:pt x="13678" y="10927"/>
                  <a:pt x="13691" y="10929"/>
                </a:cubicBezTo>
                <a:cubicBezTo>
                  <a:pt x="13765" y="10903"/>
                  <a:pt x="13840" y="10889"/>
                  <a:pt x="13917" y="10886"/>
                </a:cubicBezTo>
                <a:close/>
                <a:moveTo>
                  <a:pt x="10011" y="10878"/>
                </a:moveTo>
                <a:lnTo>
                  <a:pt x="10052" y="10886"/>
                </a:lnTo>
                <a:cubicBezTo>
                  <a:pt x="10128" y="10889"/>
                  <a:pt x="10204" y="10903"/>
                  <a:pt x="10277" y="10929"/>
                </a:cubicBezTo>
                <a:cubicBezTo>
                  <a:pt x="10291" y="10927"/>
                  <a:pt x="10303" y="10931"/>
                  <a:pt x="10316" y="10936"/>
                </a:cubicBezTo>
                <a:lnTo>
                  <a:pt x="10316" y="10942"/>
                </a:lnTo>
                <a:cubicBezTo>
                  <a:pt x="11164" y="11222"/>
                  <a:pt x="11828" y="12549"/>
                  <a:pt x="11947" y="14216"/>
                </a:cubicBezTo>
                <a:cubicBezTo>
                  <a:pt x="11948" y="14216"/>
                  <a:pt x="11948" y="14216"/>
                  <a:pt x="11948" y="14216"/>
                </a:cubicBezTo>
                <a:lnTo>
                  <a:pt x="11950" y="14248"/>
                </a:lnTo>
                <a:cubicBezTo>
                  <a:pt x="11962" y="14391"/>
                  <a:pt x="11967" y="14536"/>
                  <a:pt x="11967" y="14685"/>
                </a:cubicBezTo>
                <a:cubicBezTo>
                  <a:pt x="11970" y="14711"/>
                  <a:pt x="11971" y="14738"/>
                  <a:pt x="11971" y="14765"/>
                </a:cubicBezTo>
                <a:cubicBezTo>
                  <a:pt x="11971" y="14783"/>
                  <a:pt x="11971" y="14801"/>
                  <a:pt x="11969" y="14819"/>
                </a:cubicBezTo>
                <a:lnTo>
                  <a:pt x="11968" y="14819"/>
                </a:lnTo>
                <a:lnTo>
                  <a:pt x="11968" y="14821"/>
                </a:lnTo>
                <a:lnTo>
                  <a:pt x="11927" y="14813"/>
                </a:lnTo>
                <a:cubicBezTo>
                  <a:pt x="11851" y="14811"/>
                  <a:pt x="11776" y="14797"/>
                  <a:pt x="11702" y="14770"/>
                </a:cubicBezTo>
                <a:cubicBezTo>
                  <a:pt x="11689" y="14772"/>
                  <a:pt x="11676" y="14768"/>
                  <a:pt x="11664" y="14763"/>
                </a:cubicBezTo>
                <a:lnTo>
                  <a:pt x="11663" y="14758"/>
                </a:lnTo>
                <a:cubicBezTo>
                  <a:pt x="10815" y="14477"/>
                  <a:pt x="10151" y="13151"/>
                  <a:pt x="10032" y="11484"/>
                </a:cubicBezTo>
                <a:cubicBezTo>
                  <a:pt x="10032" y="11483"/>
                  <a:pt x="10031" y="11483"/>
                  <a:pt x="10031" y="11483"/>
                </a:cubicBezTo>
                <a:lnTo>
                  <a:pt x="10030" y="11452"/>
                </a:lnTo>
                <a:cubicBezTo>
                  <a:pt x="10018" y="11309"/>
                  <a:pt x="10012" y="11163"/>
                  <a:pt x="10012" y="11015"/>
                </a:cubicBezTo>
                <a:cubicBezTo>
                  <a:pt x="10009" y="10988"/>
                  <a:pt x="10009" y="10961"/>
                  <a:pt x="10009" y="10935"/>
                </a:cubicBezTo>
                <a:lnTo>
                  <a:pt x="10010" y="10881"/>
                </a:lnTo>
                <a:lnTo>
                  <a:pt x="10011" y="10881"/>
                </a:lnTo>
                <a:close/>
                <a:moveTo>
                  <a:pt x="9958" y="10878"/>
                </a:moveTo>
                <a:lnTo>
                  <a:pt x="9958" y="10881"/>
                </a:lnTo>
                <a:lnTo>
                  <a:pt x="9959" y="10881"/>
                </a:lnTo>
                <a:lnTo>
                  <a:pt x="9960" y="10935"/>
                </a:lnTo>
                <a:cubicBezTo>
                  <a:pt x="9960" y="10961"/>
                  <a:pt x="9960" y="10988"/>
                  <a:pt x="9957" y="11015"/>
                </a:cubicBezTo>
                <a:cubicBezTo>
                  <a:pt x="9957" y="11163"/>
                  <a:pt x="9951" y="11309"/>
                  <a:pt x="9939" y="11452"/>
                </a:cubicBezTo>
                <a:lnTo>
                  <a:pt x="9938" y="11483"/>
                </a:lnTo>
                <a:cubicBezTo>
                  <a:pt x="9938" y="11483"/>
                  <a:pt x="9937" y="11483"/>
                  <a:pt x="9937" y="11484"/>
                </a:cubicBezTo>
                <a:cubicBezTo>
                  <a:pt x="9818" y="13151"/>
                  <a:pt x="9154" y="14477"/>
                  <a:pt x="8306" y="14758"/>
                </a:cubicBezTo>
                <a:lnTo>
                  <a:pt x="8306" y="14763"/>
                </a:lnTo>
                <a:cubicBezTo>
                  <a:pt x="8293" y="14768"/>
                  <a:pt x="8280" y="14772"/>
                  <a:pt x="8267" y="14770"/>
                </a:cubicBezTo>
                <a:cubicBezTo>
                  <a:pt x="8194" y="14797"/>
                  <a:pt x="8118" y="14811"/>
                  <a:pt x="8042" y="14813"/>
                </a:cubicBezTo>
                <a:lnTo>
                  <a:pt x="8001" y="14821"/>
                </a:lnTo>
                <a:lnTo>
                  <a:pt x="8001" y="14819"/>
                </a:lnTo>
                <a:lnTo>
                  <a:pt x="8000" y="14819"/>
                </a:lnTo>
                <a:cubicBezTo>
                  <a:pt x="7999" y="14801"/>
                  <a:pt x="7999" y="14783"/>
                  <a:pt x="7999" y="14765"/>
                </a:cubicBezTo>
                <a:cubicBezTo>
                  <a:pt x="7999" y="14738"/>
                  <a:pt x="7999" y="14711"/>
                  <a:pt x="8002" y="14685"/>
                </a:cubicBezTo>
                <a:cubicBezTo>
                  <a:pt x="8002" y="14536"/>
                  <a:pt x="8008" y="14391"/>
                  <a:pt x="8019" y="14248"/>
                </a:cubicBezTo>
                <a:lnTo>
                  <a:pt x="8021" y="14216"/>
                </a:lnTo>
                <a:cubicBezTo>
                  <a:pt x="8021" y="14216"/>
                  <a:pt x="8022" y="14216"/>
                  <a:pt x="8022" y="14216"/>
                </a:cubicBezTo>
                <a:cubicBezTo>
                  <a:pt x="8141" y="12549"/>
                  <a:pt x="8805" y="11222"/>
                  <a:pt x="9653" y="10942"/>
                </a:cubicBezTo>
                <a:lnTo>
                  <a:pt x="9653" y="10936"/>
                </a:lnTo>
                <a:cubicBezTo>
                  <a:pt x="9666" y="10931"/>
                  <a:pt x="9679" y="10927"/>
                  <a:pt x="9692" y="10929"/>
                </a:cubicBezTo>
                <a:cubicBezTo>
                  <a:pt x="9765" y="10903"/>
                  <a:pt x="9841" y="10889"/>
                  <a:pt x="9917" y="10886"/>
                </a:cubicBezTo>
                <a:close/>
                <a:moveTo>
                  <a:pt x="6012" y="10878"/>
                </a:moveTo>
                <a:lnTo>
                  <a:pt x="6053" y="10886"/>
                </a:lnTo>
                <a:cubicBezTo>
                  <a:pt x="6129" y="10889"/>
                  <a:pt x="6204" y="10903"/>
                  <a:pt x="6278" y="10929"/>
                </a:cubicBezTo>
                <a:cubicBezTo>
                  <a:pt x="6291" y="10927"/>
                  <a:pt x="6304" y="10931"/>
                  <a:pt x="6316" y="10936"/>
                </a:cubicBezTo>
                <a:lnTo>
                  <a:pt x="6317" y="10942"/>
                </a:lnTo>
                <a:cubicBezTo>
                  <a:pt x="7165" y="11222"/>
                  <a:pt x="7829" y="12549"/>
                  <a:pt x="7948" y="14216"/>
                </a:cubicBezTo>
                <a:cubicBezTo>
                  <a:pt x="7948" y="14216"/>
                  <a:pt x="7949" y="14216"/>
                  <a:pt x="7949" y="14216"/>
                </a:cubicBezTo>
                <a:lnTo>
                  <a:pt x="7950" y="14248"/>
                </a:lnTo>
                <a:cubicBezTo>
                  <a:pt x="7962" y="14391"/>
                  <a:pt x="7968" y="14536"/>
                  <a:pt x="7968" y="14685"/>
                </a:cubicBezTo>
                <a:cubicBezTo>
                  <a:pt x="7971" y="14711"/>
                  <a:pt x="7971" y="14738"/>
                  <a:pt x="7971" y="14765"/>
                </a:cubicBezTo>
                <a:cubicBezTo>
                  <a:pt x="7971" y="14783"/>
                  <a:pt x="7971" y="14801"/>
                  <a:pt x="7970" y="14819"/>
                </a:cubicBezTo>
                <a:lnTo>
                  <a:pt x="7969" y="14819"/>
                </a:lnTo>
                <a:lnTo>
                  <a:pt x="7969" y="14821"/>
                </a:lnTo>
                <a:lnTo>
                  <a:pt x="7928" y="14813"/>
                </a:lnTo>
                <a:cubicBezTo>
                  <a:pt x="7852" y="14811"/>
                  <a:pt x="7776" y="14797"/>
                  <a:pt x="7703" y="14770"/>
                </a:cubicBezTo>
                <a:cubicBezTo>
                  <a:pt x="7689" y="14772"/>
                  <a:pt x="7677" y="14768"/>
                  <a:pt x="7664" y="14763"/>
                </a:cubicBezTo>
                <a:lnTo>
                  <a:pt x="7664" y="14758"/>
                </a:lnTo>
                <a:cubicBezTo>
                  <a:pt x="6816" y="14477"/>
                  <a:pt x="6152" y="13151"/>
                  <a:pt x="6033" y="11484"/>
                </a:cubicBezTo>
                <a:cubicBezTo>
                  <a:pt x="6032" y="11483"/>
                  <a:pt x="6032" y="11483"/>
                  <a:pt x="6032" y="11483"/>
                </a:cubicBezTo>
                <a:lnTo>
                  <a:pt x="6030" y="11452"/>
                </a:lnTo>
                <a:cubicBezTo>
                  <a:pt x="6018" y="11309"/>
                  <a:pt x="6013" y="11163"/>
                  <a:pt x="6013" y="11015"/>
                </a:cubicBezTo>
                <a:cubicBezTo>
                  <a:pt x="6010" y="10988"/>
                  <a:pt x="6010" y="10961"/>
                  <a:pt x="6010" y="10935"/>
                </a:cubicBezTo>
                <a:lnTo>
                  <a:pt x="6011" y="10881"/>
                </a:lnTo>
                <a:lnTo>
                  <a:pt x="6012" y="10881"/>
                </a:lnTo>
                <a:close/>
                <a:moveTo>
                  <a:pt x="5958" y="10878"/>
                </a:moveTo>
                <a:lnTo>
                  <a:pt x="5958" y="10881"/>
                </a:lnTo>
                <a:lnTo>
                  <a:pt x="5960" y="10881"/>
                </a:lnTo>
                <a:lnTo>
                  <a:pt x="5961" y="10935"/>
                </a:lnTo>
                <a:cubicBezTo>
                  <a:pt x="5961" y="10961"/>
                  <a:pt x="5961" y="10988"/>
                  <a:pt x="5958" y="11015"/>
                </a:cubicBezTo>
                <a:cubicBezTo>
                  <a:pt x="5958" y="11163"/>
                  <a:pt x="5952" y="11309"/>
                  <a:pt x="5940" y="11452"/>
                </a:cubicBezTo>
                <a:lnTo>
                  <a:pt x="5939" y="11483"/>
                </a:lnTo>
                <a:cubicBezTo>
                  <a:pt x="5938" y="11483"/>
                  <a:pt x="5938" y="11483"/>
                  <a:pt x="5938" y="11484"/>
                </a:cubicBezTo>
                <a:cubicBezTo>
                  <a:pt x="5819" y="13151"/>
                  <a:pt x="5155" y="14477"/>
                  <a:pt x="4307" y="14758"/>
                </a:cubicBezTo>
                <a:lnTo>
                  <a:pt x="4306" y="14763"/>
                </a:lnTo>
                <a:cubicBezTo>
                  <a:pt x="4294" y="14768"/>
                  <a:pt x="4281" y="14772"/>
                  <a:pt x="4268" y="14770"/>
                </a:cubicBezTo>
                <a:cubicBezTo>
                  <a:pt x="4194" y="14797"/>
                  <a:pt x="4119" y="14811"/>
                  <a:pt x="4042" y="14813"/>
                </a:cubicBezTo>
                <a:lnTo>
                  <a:pt x="4002" y="14821"/>
                </a:lnTo>
                <a:lnTo>
                  <a:pt x="4002" y="14819"/>
                </a:lnTo>
                <a:lnTo>
                  <a:pt x="4001" y="14819"/>
                </a:lnTo>
                <a:cubicBezTo>
                  <a:pt x="3999" y="14801"/>
                  <a:pt x="3999" y="14783"/>
                  <a:pt x="3999" y="14765"/>
                </a:cubicBezTo>
                <a:cubicBezTo>
                  <a:pt x="3999" y="14738"/>
                  <a:pt x="3999" y="14711"/>
                  <a:pt x="4003" y="14685"/>
                </a:cubicBezTo>
                <a:cubicBezTo>
                  <a:pt x="4002" y="14536"/>
                  <a:pt x="4008" y="14391"/>
                  <a:pt x="4020" y="14248"/>
                </a:cubicBezTo>
                <a:lnTo>
                  <a:pt x="4021" y="14216"/>
                </a:lnTo>
                <a:cubicBezTo>
                  <a:pt x="4022" y="14216"/>
                  <a:pt x="4022" y="14216"/>
                  <a:pt x="4023" y="14216"/>
                </a:cubicBezTo>
                <a:cubicBezTo>
                  <a:pt x="4141" y="12549"/>
                  <a:pt x="4806" y="11222"/>
                  <a:pt x="5654" y="10942"/>
                </a:cubicBezTo>
                <a:lnTo>
                  <a:pt x="5654" y="10936"/>
                </a:lnTo>
                <a:cubicBezTo>
                  <a:pt x="5667" y="10931"/>
                  <a:pt x="5679" y="10927"/>
                  <a:pt x="5692" y="10929"/>
                </a:cubicBezTo>
                <a:cubicBezTo>
                  <a:pt x="5766" y="10903"/>
                  <a:pt x="5841" y="10889"/>
                  <a:pt x="5918" y="10886"/>
                </a:cubicBezTo>
                <a:close/>
                <a:moveTo>
                  <a:pt x="2013" y="10878"/>
                </a:moveTo>
                <a:lnTo>
                  <a:pt x="2053" y="10886"/>
                </a:lnTo>
                <a:cubicBezTo>
                  <a:pt x="2130" y="10889"/>
                  <a:pt x="2205" y="10903"/>
                  <a:pt x="2279" y="10929"/>
                </a:cubicBezTo>
                <a:cubicBezTo>
                  <a:pt x="2292" y="10927"/>
                  <a:pt x="2305" y="10931"/>
                  <a:pt x="2317" y="10936"/>
                </a:cubicBezTo>
                <a:lnTo>
                  <a:pt x="2317" y="10942"/>
                </a:lnTo>
                <a:cubicBezTo>
                  <a:pt x="3166" y="11222"/>
                  <a:pt x="3830" y="12549"/>
                  <a:pt x="3949" y="14216"/>
                </a:cubicBezTo>
                <a:cubicBezTo>
                  <a:pt x="3949" y="14216"/>
                  <a:pt x="3949" y="14216"/>
                  <a:pt x="3950" y="14216"/>
                </a:cubicBezTo>
                <a:lnTo>
                  <a:pt x="3951" y="14248"/>
                </a:lnTo>
                <a:cubicBezTo>
                  <a:pt x="3963" y="14391"/>
                  <a:pt x="3969" y="14536"/>
                  <a:pt x="3969" y="14685"/>
                </a:cubicBezTo>
                <a:cubicBezTo>
                  <a:pt x="3972" y="14711"/>
                  <a:pt x="3972" y="14738"/>
                  <a:pt x="3972" y="14765"/>
                </a:cubicBezTo>
                <a:cubicBezTo>
                  <a:pt x="3972" y="14783"/>
                  <a:pt x="3972" y="14801"/>
                  <a:pt x="3971" y="14819"/>
                </a:cubicBezTo>
                <a:lnTo>
                  <a:pt x="3969" y="14819"/>
                </a:lnTo>
                <a:lnTo>
                  <a:pt x="3969" y="14821"/>
                </a:lnTo>
                <a:lnTo>
                  <a:pt x="3929" y="14813"/>
                </a:lnTo>
                <a:cubicBezTo>
                  <a:pt x="3852" y="14811"/>
                  <a:pt x="3777" y="14797"/>
                  <a:pt x="3703" y="14770"/>
                </a:cubicBezTo>
                <a:cubicBezTo>
                  <a:pt x="3690" y="14772"/>
                  <a:pt x="3678" y="14768"/>
                  <a:pt x="3665" y="14763"/>
                </a:cubicBezTo>
                <a:lnTo>
                  <a:pt x="3665" y="14758"/>
                </a:lnTo>
                <a:cubicBezTo>
                  <a:pt x="2817" y="14477"/>
                  <a:pt x="2152" y="13151"/>
                  <a:pt x="2034" y="11484"/>
                </a:cubicBezTo>
                <a:cubicBezTo>
                  <a:pt x="2033" y="11483"/>
                  <a:pt x="2033" y="11483"/>
                  <a:pt x="2032" y="11483"/>
                </a:cubicBezTo>
                <a:lnTo>
                  <a:pt x="2031" y="11452"/>
                </a:lnTo>
                <a:cubicBezTo>
                  <a:pt x="2019" y="11309"/>
                  <a:pt x="2013" y="11163"/>
                  <a:pt x="2013" y="11015"/>
                </a:cubicBezTo>
                <a:cubicBezTo>
                  <a:pt x="2010" y="10988"/>
                  <a:pt x="2010" y="10961"/>
                  <a:pt x="2010" y="10935"/>
                </a:cubicBezTo>
                <a:lnTo>
                  <a:pt x="2012" y="10881"/>
                </a:lnTo>
                <a:lnTo>
                  <a:pt x="2013" y="10881"/>
                </a:lnTo>
                <a:close/>
                <a:moveTo>
                  <a:pt x="1959" y="10878"/>
                </a:moveTo>
                <a:lnTo>
                  <a:pt x="1959" y="10881"/>
                </a:lnTo>
                <a:lnTo>
                  <a:pt x="1960" y="10881"/>
                </a:lnTo>
                <a:lnTo>
                  <a:pt x="1962" y="10935"/>
                </a:lnTo>
                <a:cubicBezTo>
                  <a:pt x="1962" y="10961"/>
                  <a:pt x="1962" y="10988"/>
                  <a:pt x="1959" y="11015"/>
                </a:cubicBezTo>
                <a:cubicBezTo>
                  <a:pt x="1959" y="11163"/>
                  <a:pt x="1953" y="11309"/>
                  <a:pt x="1941" y="11452"/>
                </a:cubicBezTo>
                <a:lnTo>
                  <a:pt x="1940" y="11483"/>
                </a:lnTo>
                <a:cubicBezTo>
                  <a:pt x="1939" y="11483"/>
                  <a:pt x="1939" y="11483"/>
                  <a:pt x="1938" y="11484"/>
                </a:cubicBezTo>
                <a:cubicBezTo>
                  <a:pt x="1820" y="13151"/>
                  <a:pt x="1155" y="14477"/>
                  <a:pt x="307" y="14758"/>
                </a:cubicBezTo>
                <a:lnTo>
                  <a:pt x="307" y="14763"/>
                </a:lnTo>
                <a:cubicBezTo>
                  <a:pt x="294" y="14768"/>
                  <a:pt x="282" y="14772"/>
                  <a:pt x="269" y="14770"/>
                </a:cubicBezTo>
                <a:cubicBezTo>
                  <a:pt x="195" y="14797"/>
                  <a:pt x="120" y="14811"/>
                  <a:pt x="43" y="14813"/>
                </a:cubicBezTo>
                <a:lnTo>
                  <a:pt x="3" y="14821"/>
                </a:lnTo>
                <a:lnTo>
                  <a:pt x="3" y="14819"/>
                </a:lnTo>
                <a:lnTo>
                  <a:pt x="1" y="14819"/>
                </a:lnTo>
                <a:cubicBezTo>
                  <a:pt x="0" y="14801"/>
                  <a:pt x="0" y="14783"/>
                  <a:pt x="0" y="14765"/>
                </a:cubicBezTo>
                <a:cubicBezTo>
                  <a:pt x="0" y="14738"/>
                  <a:pt x="0" y="14711"/>
                  <a:pt x="3" y="14685"/>
                </a:cubicBezTo>
                <a:cubicBezTo>
                  <a:pt x="3" y="14536"/>
                  <a:pt x="9" y="14391"/>
                  <a:pt x="21" y="14248"/>
                </a:cubicBezTo>
                <a:lnTo>
                  <a:pt x="22" y="14216"/>
                </a:lnTo>
                <a:cubicBezTo>
                  <a:pt x="23" y="14216"/>
                  <a:pt x="23" y="14216"/>
                  <a:pt x="23" y="14216"/>
                </a:cubicBezTo>
                <a:cubicBezTo>
                  <a:pt x="142" y="12549"/>
                  <a:pt x="806" y="11222"/>
                  <a:pt x="1655" y="10942"/>
                </a:cubicBezTo>
                <a:lnTo>
                  <a:pt x="1655" y="10936"/>
                </a:lnTo>
                <a:cubicBezTo>
                  <a:pt x="1667" y="10931"/>
                  <a:pt x="1680" y="10927"/>
                  <a:pt x="1693" y="10929"/>
                </a:cubicBezTo>
                <a:cubicBezTo>
                  <a:pt x="1767" y="10903"/>
                  <a:pt x="1842" y="10889"/>
                  <a:pt x="1919" y="10886"/>
                </a:cubicBezTo>
                <a:close/>
                <a:moveTo>
                  <a:pt x="19630" y="7597"/>
                </a:moveTo>
                <a:cubicBezTo>
                  <a:pt x="18980" y="7874"/>
                  <a:pt x="18472" y="8881"/>
                  <a:pt x="18346" y="10151"/>
                </a:cubicBezTo>
                <a:cubicBezTo>
                  <a:pt x="18997" y="9874"/>
                  <a:pt x="19504" y="8867"/>
                  <a:pt x="19630" y="7597"/>
                </a:cubicBezTo>
                <a:close/>
                <a:moveTo>
                  <a:pt x="16336" y="7597"/>
                </a:moveTo>
                <a:cubicBezTo>
                  <a:pt x="16462" y="8867"/>
                  <a:pt x="16970" y="9874"/>
                  <a:pt x="17620" y="10151"/>
                </a:cubicBezTo>
                <a:cubicBezTo>
                  <a:pt x="17494" y="8881"/>
                  <a:pt x="16986" y="7874"/>
                  <a:pt x="16336" y="7597"/>
                </a:cubicBezTo>
                <a:close/>
                <a:moveTo>
                  <a:pt x="15631" y="7597"/>
                </a:moveTo>
                <a:cubicBezTo>
                  <a:pt x="14981" y="7874"/>
                  <a:pt x="14473" y="8881"/>
                  <a:pt x="14347" y="10151"/>
                </a:cubicBezTo>
                <a:cubicBezTo>
                  <a:pt x="14997" y="9874"/>
                  <a:pt x="15505" y="8867"/>
                  <a:pt x="15631" y="7597"/>
                </a:cubicBezTo>
                <a:close/>
                <a:moveTo>
                  <a:pt x="12337" y="7597"/>
                </a:moveTo>
                <a:cubicBezTo>
                  <a:pt x="12463" y="8867"/>
                  <a:pt x="12970" y="9874"/>
                  <a:pt x="13621" y="10151"/>
                </a:cubicBezTo>
                <a:cubicBezTo>
                  <a:pt x="13495" y="8881"/>
                  <a:pt x="12987" y="7874"/>
                  <a:pt x="12337" y="7597"/>
                </a:cubicBezTo>
                <a:close/>
                <a:moveTo>
                  <a:pt x="11632" y="7597"/>
                </a:moveTo>
                <a:cubicBezTo>
                  <a:pt x="10981" y="7874"/>
                  <a:pt x="10474" y="8881"/>
                  <a:pt x="10348" y="10151"/>
                </a:cubicBezTo>
                <a:cubicBezTo>
                  <a:pt x="10998" y="9874"/>
                  <a:pt x="11506" y="8867"/>
                  <a:pt x="11632" y="7597"/>
                </a:cubicBezTo>
                <a:close/>
                <a:moveTo>
                  <a:pt x="8337" y="7597"/>
                </a:moveTo>
                <a:cubicBezTo>
                  <a:pt x="8463" y="8867"/>
                  <a:pt x="8971" y="9874"/>
                  <a:pt x="9621" y="10151"/>
                </a:cubicBezTo>
                <a:cubicBezTo>
                  <a:pt x="9496" y="8881"/>
                  <a:pt x="8988" y="7874"/>
                  <a:pt x="8337" y="7597"/>
                </a:cubicBezTo>
                <a:close/>
                <a:moveTo>
                  <a:pt x="7632" y="7597"/>
                </a:moveTo>
                <a:cubicBezTo>
                  <a:pt x="6982" y="7874"/>
                  <a:pt x="6474" y="8881"/>
                  <a:pt x="6348" y="10151"/>
                </a:cubicBezTo>
                <a:cubicBezTo>
                  <a:pt x="6999" y="9874"/>
                  <a:pt x="7507" y="8867"/>
                  <a:pt x="7632" y="7597"/>
                </a:cubicBezTo>
                <a:close/>
                <a:moveTo>
                  <a:pt x="4338" y="7597"/>
                </a:moveTo>
                <a:cubicBezTo>
                  <a:pt x="4464" y="8867"/>
                  <a:pt x="4972" y="9874"/>
                  <a:pt x="5622" y="10151"/>
                </a:cubicBezTo>
                <a:cubicBezTo>
                  <a:pt x="5496" y="8881"/>
                  <a:pt x="4989" y="7874"/>
                  <a:pt x="4338" y="7597"/>
                </a:cubicBezTo>
                <a:close/>
                <a:moveTo>
                  <a:pt x="3633" y="7597"/>
                </a:moveTo>
                <a:cubicBezTo>
                  <a:pt x="2983" y="7874"/>
                  <a:pt x="2475" y="8881"/>
                  <a:pt x="2349" y="10151"/>
                </a:cubicBezTo>
                <a:cubicBezTo>
                  <a:pt x="2999" y="9874"/>
                  <a:pt x="3507" y="8867"/>
                  <a:pt x="3633" y="7597"/>
                </a:cubicBezTo>
                <a:close/>
                <a:moveTo>
                  <a:pt x="339" y="7597"/>
                </a:moveTo>
                <a:cubicBezTo>
                  <a:pt x="465" y="8867"/>
                  <a:pt x="973" y="9874"/>
                  <a:pt x="1623" y="10151"/>
                </a:cubicBezTo>
                <a:cubicBezTo>
                  <a:pt x="1497" y="8881"/>
                  <a:pt x="989" y="7874"/>
                  <a:pt x="339" y="7597"/>
                </a:cubicBezTo>
                <a:close/>
                <a:moveTo>
                  <a:pt x="19999" y="6918"/>
                </a:moveTo>
                <a:lnTo>
                  <a:pt x="20039" y="6926"/>
                </a:lnTo>
                <a:cubicBezTo>
                  <a:pt x="20116" y="6928"/>
                  <a:pt x="20191" y="6942"/>
                  <a:pt x="20265" y="6968"/>
                </a:cubicBezTo>
                <a:cubicBezTo>
                  <a:pt x="20278" y="6967"/>
                  <a:pt x="20291" y="6971"/>
                  <a:pt x="20303" y="6976"/>
                </a:cubicBezTo>
                <a:lnTo>
                  <a:pt x="20304" y="6981"/>
                </a:lnTo>
                <a:cubicBezTo>
                  <a:pt x="20834" y="7155"/>
                  <a:pt x="21292" y="7734"/>
                  <a:pt x="21590" y="8548"/>
                </a:cubicBezTo>
                <a:lnTo>
                  <a:pt x="21600" y="8580"/>
                </a:lnTo>
                <a:lnTo>
                  <a:pt x="21600" y="10012"/>
                </a:lnTo>
                <a:lnTo>
                  <a:pt x="21555" y="9688"/>
                </a:lnTo>
                <a:cubicBezTo>
                  <a:pt x="21364" y="8641"/>
                  <a:pt x="20904" y="7840"/>
                  <a:pt x="20335" y="7597"/>
                </a:cubicBezTo>
                <a:cubicBezTo>
                  <a:pt x="20445" y="8708"/>
                  <a:pt x="20848" y="9618"/>
                  <a:pt x="21383" y="10014"/>
                </a:cubicBezTo>
                <a:lnTo>
                  <a:pt x="21600" y="10140"/>
                </a:lnTo>
                <a:lnTo>
                  <a:pt x="21600" y="10742"/>
                </a:lnTo>
                <a:lnTo>
                  <a:pt x="21342" y="10616"/>
                </a:lnTo>
                <a:cubicBezTo>
                  <a:pt x="20645" y="10155"/>
                  <a:pt x="20124" y="8966"/>
                  <a:pt x="20020" y="7519"/>
                </a:cubicBezTo>
                <a:cubicBezTo>
                  <a:pt x="20019" y="7519"/>
                  <a:pt x="20019" y="7519"/>
                  <a:pt x="20019" y="7519"/>
                </a:cubicBezTo>
                <a:lnTo>
                  <a:pt x="20017" y="7487"/>
                </a:lnTo>
                <a:cubicBezTo>
                  <a:pt x="20005" y="7345"/>
                  <a:pt x="20000" y="7201"/>
                  <a:pt x="20000" y="7054"/>
                </a:cubicBezTo>
                <a:cubicBezTo>
                  <a:pt x="19997" y="7027"/>
                  <a:pt x="19996" y="7001"/>
                  <a:pt x="19996" y="6974"/>
                </a:cubicBezTo>
                <a:lnTo>
                  <a:pt x="19998" y="6921"/>
                </a:lnTo>
                <a:lnTo>
                  <a:pt x="19999" y="6921"/>
                </a:lnTo>
                <a:close/>
                <a:moveTo>
                  <a:pt x="19967" y="6918"/>
                </a:moveTo>
                <a:lnTo>
                  <a:pt x="19967" y="6921"/>
                </a:lnTo>
                <a:lnTo>
                  <a:pt x="19968" y="6921"/>
                </a:lnTo>
                <a:lnTo>
                  <a:pt x="19969" y="6974"/>
                </a:lnTo>
                <a:cubicBezTo>
                  <a:pt x="19969" y="7001"/>
                  <a:pt x="19969" y="7027"/>
                  <a:pt x="19966" y="7054"/>
                </a:cubicBezTo>
                <a:cubicBezTo>
                  <a:pt x="19966" y="7201"/>
                  <a:pt x="19960" y="7345"/>
                  <a:pt x="19948" y="7487"/>
                </a:cubicBezTo>
                <a:lnTo>
                  <a:pt x="19947" y="7519"/>
                </a:lnTo>
                <a:cubicBezTo>
                  <a:pt x="19947" y="7519"/>
                  <a:pt x="19946" y="7519"/>
                  <a:pt x="19946" y="7519"/>
                </a:cubicBezTo>
                <a:cubicBezTo>
                  <a:pt x="19827" y="9173"/>
                  <a:pt x="19163" y="10489"/>
                  <a:pt x="18315" y="10767"/>
                </a:cubicBezTo>
                <a:lnTo>
                  <a:pt x="18314" y="10773"/>
                </a:lnTo>
                <a:cubicBezTo>
                  <a:pt x="18302" y="10777"/>
                  <a:pt x="18289" y="10782"/>
                  <a:pt x="18276" y="10780"/>
                </a:cubicBezTo>
                <a:cubicBezTo>
                  <a:pt x="18202" y="10806"/>
                  <a:pt x="18127" y="10820"/>
                  <a:pt x="18050" y="10822"/>
                </a:cubicBezTo>
                <a:lnTo>
                  <a:pt x="18010" y="10830"/>
                </a:lnTo>
                <a:lnTo>
                  <a:pt x="18010" y="10828"/>
                </a:lnTo>
                <a:lnTo>
                  <a:pt x="18009" y="10828"/>
                </a:lnTo>
                <a:cubicBezTo>
                  <a:pt x="18007" y="10810"/>
                  <a:pt x="18007" y="10792"/>
                  <a:pt x="18007" y="10774"/>
                </a:cubicBezTo>
                <a:cubicBezTo>
                  <a:pt x="18007" y="10748"/>
                  <a:pt x="18008" y="10721"/>
                  <a:pt x="18011" y="10695"/>
                </a:cubicBezTo>
                <a:cubicBezTo>
                  <a:pt x="18011" y="10548"/>
                  <a:pt x="18016" y="10403"/>
                  <a:pt x="18028" y="10261"/>
                </a:cubicBezTo>
                <a:lnTo>
                  <a:pt x="18030" y="10230"/>
                </a:lnTo>
                <a:cubicBezTo>
                  <a:pt x="18030" y="10230"/>
                  <a:pt x="18030" y="10230"/>
                  <a:pt x="18031" y="10230"/>
                </a:cubicBezTo>
                <a:cubicBezTo>
                  <a:pt x="18150" y="8576"/>
                  <a:pt x="18814" y="7260"/>
                  <a:pt x="19662" y="6981"/>
                </a:cubicBezTo>
                <a:lnTo>
                  <a:pt x="19662" y="6976"/>
                </a:lnTo>
                <a:cubicBezTo>
                  <a:pt x="19675" y="6971"/>
                  <a:pt x="19687" y="6967"/>
                  <a:pt x="19701" y="6968"/>
                </a:cubicBezTo>
                <a:cubicBezTo>
                  <a:pt x="19774" y="6942"/>
                  <a:pt x="19850" y="6928"/>
                  <a:pt x="19926" y="6926"/>
                </a:cubicBezTo>
                <a:close/>
                <a:moveTo>
                  <a:pt x="16000" y="6918"/>
                </a:moveTo>
                <a:lnTo>
                  <a:pt x="16040" y="6926"/>
                </a:lnTo>
                <a:cubicBezTo>
                  <a:pt x="16117" y="6928"/>
                  <a:pt x="16192" y="6942"/>
                  <a:pt x="16266" y="6968"/>
                </a:cubicBezTo>
                <a:cubicBezTo>
                  <a:pt x="16279" y="6967"/>
                  <a:pt x="16292" y="6971"/>
                  <a:pt x="16304" y="6976"/>
                </a:cubicBezTo>
                <a:lnTo>
                  <a:pt x="16304" y="6981"/>
                </a:lnTo>
                <a:cubicBezTo>
                  <a:pt x="17153" y="7260"/>
                  <a:pt x="17817" y="8576"/>
                  <a:pt x="17936" y="10230"/>
                </a:cubicBezTo>
                <a:cubicBezTo>
                  <a:pt x="17936" y="10230"/>
                  <a:pt x="17936" y="10230"/>
                  <a:pt x="17937" y="10230"/>
                </a:cubicBezTo>
                <a:lnTo>
                  <a:pt x="17938" y="10261"/>
                </a:lnTo>
                <a:cubicBezTo>
                  <a:pt x="17950" y="10403"/>
                  <a:pt x="17956" y="10548"/>
                  <a:pt x="17956" y="10695"/>
                </a:cubicBezTo>
                <a:cubicBezTo>
                  <a:pt x="17959" y="10721"/>
                  <a:pt x="17959" y="10748"/>
                  <a:pt x="17959" y="10774"/>
                </a:cubicBezTo>
                <a:cubicBezTo>
                  <a:pt x="17959" y="10792"/>
                  <a:pt x="17959" y="10810"/>
                  <a:pt x="17958" y="10828"/>
                </a:cubicBezTo>
                <a:lnTo>
                  <a:pt x="17956" y="10828"/>
                </a:lnTo>
                <a:lnTo>
                  <a:pt x="17956" y="10830"/>
                </a:lnTo>
                <a:lnTo>
                  <a:pt x="17916" y="10822"/>
                </a:lnTo>
                <a:cubicBezTo>
                  <a:pt x="17839" y="10820"/>
                  <a:pt x="17764" y="10806"/>
                  <a:pt x="17690" y="10780"/>
                </a:cubicBezTo>
                <a:cubicBezTo>
                  <a:pt x="17677" y="10782"/>
                  <a:pt x="17664" y="10777"/>
                  <a:pt x="17652" y="10773"/>
                </a:cubicBezTo>
                <a:lnTo>
                  <a:pt x="17652" y="10767"/>
                </a:lnTo>
                <a:cubicBezTo>
                  <a:pt x="16804" y="10489"/>
                  <a:pt x="16139" y="9173"/>
                  <a:pt x="16021" y="7519"/>
                </a:cubicBezTo>
                <a:cubicBezTo>
                  <a:pt x="16020" y="7519"/>
                  <a:pt x="16020" y="7519"/>
                  <a:pt x="16019" y="7519"/>
                </a:cubicBezTo>
                <a:lnTo>
                  <a:pt x="16018" y="7487"/>
                </a:lnTo>
                <a:cubicBezTo>
                  <a:pt x="16006" y="7345"/>
                  <a:pt x="16000" y="7201"/>
                  <a:pt x="16000" y="7054"/>
                </a:cubicBezTo>
                <a:cubicBezTo>
                  <a:pt x="15997" y="7027"/>
                  <a:pt x="15997" y="7001"/>
                  <a:pt x="15997" y="6974"/>
                </a:cubicBezTo>
                <a:lnTo>
                  <a:pt x="15999" y="6921"/>
                </a:lnTo>
                <a:lnTo>
                  <a:pt x="16000" y="6921"/>
                </a:lnTo>
                <a:close/>
                <a:moveTo>
                  <a:pt x="15967" y="6918"/>
                </a:moveTo>
                <a:lnTo>
                  <a:pt x="15967" y="6921"/>
                </a:lnTo>
                <a:lnTo>
                  <a:pt x="15968" y="6921"/>
                </a:lnTo>
                <a:lnTo>
                  <a:pt x="15970" y="6974"/>
                </a:lnTo>
                <a:cubicBezTo>
                  <a:pt x="15970" y="7001"/>
                  <a:pt x="15970" y="7027"/>
                  <a:pt x="15967" y="7054"/>
                </a:cubicBezTo>
                <a:cubicBezTo>
                  <a:pt x="15967" y="7201"/>
                  <a:pt x="15961" y="7345"/>
                  <a:pt x="15949" y="7487"/>
                </a:cubicBezTo>
                <a:lnTo>
                  <a:pt x="15948" y="7519"/>
                </a:lnTo>
                <a:cubicBezTo>
                  <a:pt x="15947" y="7519"/>
                  <a:pt x="15947" y="7519"/>
                  <a:pt x="15947" y="7519"/>
                </a:cubicBezTo>
                <a:cubicBezTo>
                  <a:pt x="15828" y="9173"/>
                  <a:pt x="15163" y="10489"/>
                  <a:pt x="14315" y="10767"/>
                </a:cubicBezTo>
                <a:lnTo>
                  <a:pt x="14315" y="10773"/>
                </a:lnTo>
                <a:cubicBezTo>
                  <a:pt x="14303" y="10777"/>
                  <a:pt x="14290" y="10782"/>
                  <a:pt x="14277" y="10780"/>
                </a:cubicBezTo>
                <a:cubicBezTo>
                  <a:pt x="14203" y="10806"/>
                  <a:pt x="14128" y="10820"/>
                  <a:pt x="14051" y="10822"/>
                </a:cubicBezTo>
                <a:lnTo>
                  <a:pt x="14011" y="10830"/>
                </a:lnTo>
                <a:lnTo>
                  <a:pt x="14011" y="10828"/>
                </a:lnTo>
                <a:lnTo>
                  <a:pt x="14010" y="10828"/>
                </a:lnTo>
                <a:cubicBezTo>
                  <a:pt x="14008" y="10810"/>
                  <a:pt x="14008" y="10792"/>
                  <a:pt x="14008" y="10774"/>
                </a:cubicBezTo>
                <a:cubicBezTo>
                  <a:pt x="14008" y="10748"/>
                  <a:pt x="14008" y="10721"/>
                  <a:pt x="14011" y="10695"/>
                </a:cubicBezTo>
                <a:cubicBezTo>
                  <a:pt x="14011" y="10548"/>
                  <a:pt x="14017" y="10403"/>
                  <a:pt x="14029" y="10261"/>
                </a:cubicBezTo>
                <a:lnTo>
                  <a:pt x="14030" y="10230"/>
                </a:lnTo>
                <a:cubicBezTo>
                  <a:pt x="14031" y="10230"/>
                  <a:pt x="14031" y="10230"/>
                  <a:pt x="14031" y="10230"/>
                </a:cubicBezTo>
                <a:cubicBezTo>
                  <a:pt x="14150" y="8576"/>
                  <a:pt x="14814" y="7260"/>
                  <a:pt x="15663" y="6981"/>
                </a:cubicBezTo>
                <a:lnTo>
                  <a:pt x="15663" y="6976"/>
                </a:lnTo>
                <a:cubicBezTo>
                  <a:pt x="15675" y="6971"/>
                  <a:pt x="15688" y="6967"/>
                  <a:pt x="15701" y="6968"/>
                </a:cubicBezTo>
                <a:cubicBezTo>
                  <a:pt x="15775" y="6942"/>
                  <a:pt x="15850" y="6928"/>
                  <a:pt x="15927" y="6926"/>
                </a:cubicBezTo>
                <a:close/>
                <a:moveTo>
                  <a:pt x="12001" y="6918"/>
                </a:moveTo>
                <a:lnTo>
                  <a:pt x="12041" y="6926"/>
                </a:lnTo>
                <a:cubicBezTo>
                  <a:pt x="12117" y="6928"/>
                  <a:pt x="12193" y="6942"/>
                  <a:pt x="12267" y="6968"/>
                </a:cubicBezTo>
                <a:cubicBezTo>
                  <a:pt x="12280" y="6967"/>
                  <a:pt x="12292" y="6971"/>
                  <a:pt x="12305" y="6976"/>
                </a:cubicBezTo>
                <a:lnTo>
                  <a:pt x="12305" y="6981"/>
                </a:lnTo>
                <a:cubicBezTo>
                  <a:pt x="13153" y="7260"/>
                  <a:pt x="13817" y="8576"/>
                  <a:pt x="13936" y="10230"/>
                </a:cubicBezTo>
                <a:cubicBezTo>
                  <a:pt x="13937" y="10230"/>
                  <a:pt x="13937" y="10230"/>
                  <a:pt x="13937" y="10230"/>
                </a:cubicBezTo>
                <a:lnTo>
                  <a:pt x="13939" y="10261"/>
                </a:lnTo>
                <a:cubicBezTo>
                  <a:pt x="13951" y="10403"/>
                  <a:pt x="13956" y="10548"/>
                  <a:pt x="13956" y="10695"/>
                </a:cubicBezTo>
                <a:cubicBezTo>
                  <a:pt x="13959" y="10721"/>
                  <a:pt x="13960" y="10748"/>
                  <a:pt x="13960" y="10774"/>
                </a:cubicBezTo>
                <a:cubicBezTo>
                  <a:pt x="13960" y="10792"/>
                  <a:pt x="13960" y="10810"/>
                  <a:pt x="13958" y="10828"/>
                </a:cubicBezTo>
                <a:lnTo>
                  <a:pt x="13957" y="10828"/>
                </a:lnTo>
                <a:lnTo>
                  <a:pt x="13957" y="10830"/>
                </a:lnTo>
                <a:lnTo>
                  <a:pt x="13917" y="10822"/>
                </a:lnTo>
                <a:cubicBezTo>
                  <a:pt x="13840" y="10820"/>
                  <a:pt x="13765" y="10806"/>
                  <a:pt x="13691" y="10780"/>
                </a:cubicBezTo>
                <a:cubicBezTo>
                  <a:pt x="13678" y="10782"/>
                  <a:pt x="13665" y="10777"/>
                  <a:pt x="13653" y="10773"/>
                </a:cubicBezTo>
                <a:lnTo>
                  <a:pt x="13652" y="10767"/>
                </a:lnTo>
                <a:cubicBezTo>
                  <a:pt x="12804" y="10489"/>
                  <a:pt x="12140" y="9173"/>
                  <a:pt x="12021" y="7519"/>
                </a:cubicBezTo>
                <a:cubicBezTo>
                  <a:pt x="12021" y="7519"/>
                  <a:pt x="12020" y="7519"/>
                  <a:pt x="12020" y="7519"/>
                </a:cubicBezTo>
                <a:lnTo>
                  <a:pt x="12019" y="7487"/>
                </a:lnTo>
                <a:cubicBezTo>
                  <a:pt x="12007" y="7345"/>
                  <a:pt x="12001" y="7201"/>
                  <a:pt x="12001" y="7054"/>
                </a:cubicBezTo>
                <a:cubicBezTo>
                  <a:pt x="11998" y="7027"/>
                  <a:pt x="11998" y="7001"/>
                  <a:pt x="11998" y="6974"/>
                </a:cubicBezTo>
                <a:lnTo>
                  <a:pt x="11999" y="6921"/>
                </a:lnTo>
                <a:lnTo>
                  <a:pt x="12000" y="6921"/>
                </a:lnTo>
                <a:close/>
                <a:moveTo>
                  <a:pt x="11968" y="6918"/>
                </a:moveTo>
                <a:lnTo>
                  <a:pt x="11968" y="6921"/>
                </a:lnTo>
                <a:lnTo>
                  <a:pt x="11969" y="6921"/>
                </a:lnTo>
                <a:lnTo>
                  <a:pt x="11971" y="6974"/>
                </a:lnTo>
                <a:cubicBezTo>
                  <a:pt x="11971" y="7001"/>
                  <a:pt x="11970" y="7027"/>
                  <a:pt x="11967" y="7054"/>
                </a:cubicBezTo>
                <a:cubicBezTo>
                  <a:pt x="11967" y="7201"/>
                  <a:pt x="11962" y="7345"/>
                  <a:pt x="11950" y="7487"/>
                </a:cubicBezTo>
                <a:lnTo>
                  <a:pt x="11948" y="7519"/>
                </a:lnTo>
                <a:cubicBezTo>
                  <a:pt x="11948" y="7519"/>
                  <a:pt x="11948" y="7519"/>
                  <a:pt x="11947" y="7519"/>
                </a:cubicBezTo>
                <a:cubicBezTo>
                  <a:pt x="11828" y="9173"/>
                  <a:pt x="11164" y="10489"/>
                  <a:pt x="10316" y="10767"/>
                </a:cubicBezTo>
                <a:lnTo>
                  <a:pt x="10316" y="10773"/>
                </a:lnTo>
                <a:cubicBezTo>
                  <a:pt x="10303" y="10777"/>
                  <a:pt x="10291" y="10782"/>
                  <a:pt x="10277" y="10780"/>
                </a:cubicBezTo>
                <a:cubicBezTo>
                  <a:pt x="10204" y="10806"/>
                  <a:pt x="10128" y="10820"/>
                  <a:pt x="10052" y="10822"/>
                </a:cubicBezTo>
                <a:lnTo>
                  <a:pt x="10011" y="10830"/>
                </a:lnTo>
                <a:lnTo>
                  <a:pt x="10011" y="10828"/>
                </a:lnTo>
                <a:lnTo>
                  <a:pt x="10010" y="10828"/>
                </a:lnTo>
                <a:cubicBezTo>
                  <a:pt x="10009" y="10810"/>
                  <a:pt x="10009" y="10792"/>
                  <a:pt x="10009" y="10774"/>
                </a:cubicBezTo>
                <a:cubicBezTo>
                  <a:pt x="10009" y="10748"/>
                  <a:pt x="10009" y="10721"/>
                  <a:pt x="10012" y="10695"/>
                </a:cubicBezTo>
                <a:cubicBezTo>
                  <a:pt x="10012" y="10548"/>
                  <a:pt x="10018" y="10403"/>
                  <a:pt x="10030" y="10261"/>
                </a:cubicBezTo>
                <a:lnTo>
                  <a:pt x="10031" y="10230"/>
                </a:lnTo>
                <a:cubicBezTo>
                  <a:pt x="10031" y="10230"/>
                  <a:pt x="10032" y="10230"/>
                  <a:pt x="10032" y="10230"/>
                </a:cubicBezTo>
                <a:cubicBezTo>
                  <a:pt x="10151" y="8576"/>
                  <a:pt x="10815" y="7260"/>
                  <a:pt x="11663" y="6981"/>
                </a:cubicBezTo>
                <a:lnTo>
                  <a:pt x="11664" y="6976"/>
                </a:lnTo>
                <a:cubicBezTo>
                  <a:pt x="11676" y="6971"/>
                  <a:pt x="11689" y="6967"/>
                  <a:pt x="11702" y="6968"/>
                </a:cubicBezTo>
                <a:cubicBezTo>
                  <a:pt x="11776" y="6942"/>
                  <a:pt x="11851" y="6928"/>
                  <a:pt x="11928" y="6926"/>
                </a:cubicBezTo>
                <a:close/>
                <a:moveTo>
                  <a:pt x="8001" y="6918"/>
                </a:moveTo>
                <a:lnTo>
                  <a:pt x="8042" y="6926"/>
                </a:lnTo>
                <a:cubicBezTo>
                  <a:pt x="8118" y="6928"/>
                  <a:pt x="8194" y="6942"/>
                  <a:pt x="8267" y="6968"/>
                </a:cubicBezTo>
                <a:cubicBezTo>
                  <a:pt x="8280" y="6967"/>
                  <a:pt x="8293" y="6971"/>
                  <a:pt x="8306" y="6976"/>
                </a:cubicBezTo>
                <a:lnTo>
                  <a:pt x="8306" y="6981"/>
                </a:lnTo>
                <a:cubicBezTo>
                  <a:pt x="9154" y="7260"/>
                  <a:pt x="9818" y="8576"/>
                  <a:pt x="9937" y="10230"/>
                </a:cubicBezTo>
                <a:cubicBezTo>
                  <a:pt x="9937" y="10230"/>
                  <a:pt x="9938" y="10230"/>
                  <a:pt x="9938" y="10230"/>
                </a:cubicBezTo>
                <a:lnTo>
                  <a:pt x="9939" y="10261"/>
                </a:lnTo>
                <a:cubicBezTo>
                  <a:pt x="9951" y="10403"/>
                  <a:pt x="9957" y="10548"/>
                  <a:pt x="9957" y="10695"/>
                </a:cubicBezTo>
                <a:cubicBezTo>
                  <a:pt x="9960" y="10721"/>
                  <a:pt x="9960" y="10748"/>
                  <a:pt x="9960" y="10774"/>
                </a:cubicBezTo>
                <a:cubicBezTo>
                  <a:pt x="9960" y="10792"/>
                  <a:pt x="9960" y="10810"/>
                  <a:pt x="9959" y="10828"/>
                </a:cubicBezTo>
                <a:lnTo>
                  <a:pt x="9958" y="10828"/>
                </a:lnTo>
                <a:lnTo>
                  <a:pt x="9958" y="10830"/>
                </a:lnTo>
                <a:lnTo>
                  <a:pt x="9917" y="10822"/>
                </a:lnTo>
                <a:cubicBezTo>
                  <a:pt x="9841" y="10820"/>
                  <a:pt x="9765" y="10806"/>
                  <a:pt x="9692" y="10780"/>
                </a:cubicBezTo>
                <a:cubicBezTo>
                  <a:pt x="9679" y="10782"/>
                  <a:pt x="9666" y="10777"/>
                  <a:pt x="9653" y="10773"/>
                </a:cubicBezTo>
                <a:lnTo>
                  <a:pt x="9653" y="10767"/>
                </a:lnTo>
                <a:cubicBezTo>
                  <a:pt x="8805" y="10489"/>
                  <a:pt x="8141" y="9173"/>
                  <a:pt x="8022" y="7519"/>
                </a:cubicBezTo>
                <a:cubicBezTo>
                  <a:pt x="8022" y="7519"/>
                  <a:pt x="8021" y="7519"/>
                  <a:pt x="8021" y="7519"/>
                </a:cubicBezTo>
                <a:lnTo>
                  <a:pt x="8019" y="7487"/>
                </a:lnTo>
                <a:cubicBezTo>
                  <a:pt x="8008" y="7345"/>
                  <a:pt x="8002" y="7201"/>
                  <a:pt x="8002" y="7054"/>
                </a:cubicBezTo>
                <a:cubicBezTo>
                  <a:pt x="7999" y="7027"/>
                  <a:pt x="7999" y="7001"/>
                  <a:pt x="7999" y="6974"/>
                </a:cubicBezTo>
                <a:lnTo>
                  <a:pt x="8000" y="6921"/>
                </a:lnTo>
                <a:lnTo>
                  <a:pt x="8001" y="6921"/>
                </a:lnTo>
                <a:close/>
                <a:moveTo>
                  <a:pt x="7969" y="6918"/>
                </a:moveTo>
                <a:lnTo>
                  <a:pt x="7969" y="6921"/>
                </a:lnTo>
                <a:lnTo>
                  <a:pt x="7970" y="6921"/>
                </a:lnTo>
                <a:lnTo>
                  <a:pt x="7971" y="6974"/>
                </a:lnTo>
                <a:cubicBezTo>
                  <a:pt x="7971" y="7001"/>
                  <a:pt x="7971" y="7027"/>
                  <a:pt x="7968" y="7054"/>
                </a:cubicBezTo>
                <a:cubicBezTo>
                  <a:pt x="7968" y="7201"/>
                  <a:pt x="7962" y="7345"/>
                  <a:pt x="7950" y="7487"/>
                </a:cubicBezTo>
                <a:lnTo>
                  <a:pt x="7949" y="7519"/>
                </a:lnTo>
                <a:cubicBezTo>
                  <a:pt x="7949" y="7519"/>
                  <a:pt x="7948" y="7519"/>
                  <a:pt x="7948" y="7519"/>
                </a:cubicBezTo>
                <a:cubicBezTo>
                  <a:pt x="7829" y="9173"/>
                  <a:pt x="7165" y="10489"/>
                  <a:pt x="6317" y="10767"/>
                </a:cubicBezTo>
                <a:lnTo>
                  <a:pt x="6316" y="10773"/>
                </a:lnTo>
                <a:cubicBezTo>
                  <a:pt x="6304" y="10777"/>
                  <a:pt x="6291" y="10782"/>
                  <a:pt x="6278" y="10780"/>
                </a:cubicBezTo>
                <a:cubicBezTo>
                  <a:pt x="6204" y="10806"/>
                  <a:pt x="6129" y="10820"/>
                  <a:pt x="6053" y="10822"/>
                </a:cubicBezTo>
                <a:lnTo>
                  <a:pt x="6012" y="10830"/>
                </a:lnTo>
                <a:lnTo>
                  <a:pt x="6012" y="10828"/>
                </a:lnTo>
                <a:lnTo>
                  <a:pt x="6011" y="10828"/>
                </a:lnTo>
                <a:cubicBezTo>
                  <a:pt x="6010" y="10810"/>
                  <a:pt x="6010" y="10792"/>
                  <a:pt x="6010" y="10774"/>
                </a:cubicBezTo>
                <a:cubicBezTo>
                  <a:pt x="6010" y="10748"/>
                  <a:pt x="6010" y="10721"/>
                  <a:pt x="6013" y="10695"/>
                </a:cubicBezTo>
                <a:cubicBezTo>
                  <a:pt x="6013" y="10548"/>
                  <a:pt x="6018" y="10403"/>
                  <a:pt x="6030" y="10261"/>
                </a:cubicBezTo>
                <a:lnTo>
                  <a:pt x="6032" y="10230"/>
                </a:lnTo>
                <a:cubicBezTo>
                  <a:pt x="6032" y="10230"/>
                  <a:pt x="6032" y="10230"/>
                  <a:pt x="6033" y="10230"/>
                </a:cubicBezTo>
                <a:cubicBezTo>
                  <a:pt x="6152" y="8576"/>
                  <a:pt x="6816" y="7260"/>
                  <a:pt x="7664" y="6981"/>
                </a:cubicBezTo>
                <a:lnTo>
                  <a:pt x="7664" y="6976"/>
                </a:lnTo>
                <a:cubicBezTo>
                  <a:pt x="7677" y="6971"/>
                  <a:pt x="7689" y="6967"/>
                  <a:pt x="7703" y="6968"/>
                </a:cubicBezTo>
                <a:cubicBezTo>
                  <a:pt x="7776" y="6942"/>
                  <a:pt x="7852" y="6928"/>
                  <a:pt x="7928" y="6926"/>
                </a:cubicBezTo>
                <a:close/>
                <a:moveTo>
                  <a:pt x="4002" y="6918"/>
                </a:moveTo>
                <a:lnTo>
                  <a:pt x="4042" y="6926"/>
                </a:lnTo>
                <a:cubicBezTo>
                  <a:pt x="4119" y="6928"/>
                  <a:pt x="4194" y="6942"/>
                  <a:pt x="4268" y="6968"/>
                </a:cubicBezTo>
                <a:cubicBezTo>
                  <a:pt x="4281" y="6967"/>
                  <a:pt x="4294" y="6971"/>
                  <a:pt x="4306" y="6976"/>
                </a:cubicBezTo>
                <a:lnTo>
                  <a:pt x="4307" y="6981"/>
                </a:lnTo>
                <a:cubicBezTo>
                  <a:pt x="5155" y="7260"/>
                  <a:pt x="5819" y="8576"/>
                  <a:pt x="5938" y="10230"/>
                </a:cubicBezTo>
                <a:cubicBezTo>
                  <a:pt x="5938" y="10230"/>
                  <a:pt x="5938" y="10230"/>
                  <a:pt x="5939" y="10230"/>
                </a:cubicBezTo>
                <a:lnTo>
                  <a:pt x="5940" y="10261"/>
                </a:lnTo>
                <a:cubicBezTo>
                  <a:pt x="5952" y="10403"/>
                  <a:pt x="5958" y="10548"/>
                  <a:pt x="5958" y="10695"/>
                </a:cubicBezTo>
                <a:cubicBezTo>
                  <a:pt x="5961" y="10721"/>
                  <a:pt x="5961" y="10748"/>
                  <a:pt x="5961" y="10774"/>
                </a:cubicBezTo>
                <a:cubicBezTo>
                  <a:pt x="5961" y="10792"/>
                  <a:pt x="5961" y="10810"/>
                  <a:pt x="5960" y="10828"/>
                </a:cubicBezTo>
                <a:lnTo>
                  <a:pt x="5958" y="10828"/>
                </a:lnTo>
                <a:lnTo>
                  <a:pt x="5958" y="10830"/>
                </a:lnTo>
                <a:lnTo>
                  <a:pt x="5918" y="10822"/>
                </a:lnTo>
                <a:cubicBezTo>
                  <a:pt x="5841" y="10820"/>
                  <a:pt x="5766" y="10806"/>
                  <a:pt x="5692" y="10780"/>
                </a:cubicBezTo>
                <a:cubicBezTo>
                  <a:pt x="5679" y="10782"/>
                  <a:pt x="5667" y="10777"/>
                  <a:pt x="5654" y="10773"/>
                </a:cubicBezTo>
                <a:lnTo>
                  <a:pt x="5654" y="10767"/>
                </a:lnTo>
                <a:cubicBezTo>
                  <a:pt x="4806" y="10489"/>
                  <a:pt x="4141" y="9173"/>
                  <a:pt x="4023" y="7519"/>
                </a:cubicBezTo>
                <a:cubicBezTo>
                  <a:pt x="4022" y="7519"/>
                  <a:pt x="4022" y="7519"/>
                  <a:pt x="4021" y="7519"/>
                </a:cubicBezTo>
                <a:lnTo>
                  <a:pt x="4020" y="7487"/>
                </a:lnTo>
                <a:cubicBezTo>
                  <a:pt x="4008" y="7345"/>
                  <a:pt x="4002" y="7201"/>
                  <a:pt x="4003" y="7054"/>
                </a:cubicBezTo>
                <a:cubicBezTo>
                  <a:pt x="3999" y="7027"/>
                  <a:pt x="3999" y="7001"/>
                  <a:pt x="3999" y="6974"/>
                </a:cubicBezTo>
                <a:lnTo>
                  <a:pt x="4001" y="6921"/>
                </a:lnTo>
                <a:lnTo>
                  <a:pt x="4002" y="6921"/>
                </a:lnTo>
                <a:close/>
                <a:moveTo>
                  <a:pt x="3969" y="6918"/>
                </a:moveTo>
                <a:lnTo>
                  <a:pt x="3969" y="6921"/>
                </a:lnTo>
                <a:lnTo>
                  <a:pt x="3971" y="6921"/>
                </a:lnTo>
                <a:lnTo>
                  <a:pt x="3972" y="6974"/>
                </a:lnTo>
                <a:cubicBezTo>
                  <a:pt x="3972" y="7001"/>
                  <a:pt x="3972" y="7027"/>
                  <a:pt x="3969" y="7054"/>
                </a:cubicBezTo>
                <a:cubicBezTo>
                  <a:pt x="3969" y="7201"/>
                  <a:pt x="3963" y="7345"/>
                  <a:pt x="3951" y="7487"/>
                </a:cubicBezTo>
                <a:lnTo>
                  <a:pt x="3950" y="7519"/>
                </a:lnTo>
                <a:cubicBezTo>
                  <a:pt x="3949" y="7519"/>
                  <a:pt x="3949" y="7519"/>
                  <a:pt x="3949" y="7519"/>
                </a:cubicBezTo>
                <a:cubicBezTo>
                  <a:pt x="3830" y="9173"/>
                  <a:pt x="3166" y="10489"/>
                  <a:pt x="2317" y="10767"/>
                </a:cubicBezTo>
                <a:lnTo>
                  <a:pt x="2317" y="10773"/>
                </a:lnTo>
                <a:cubicBezTo>
                  <a:pt x="2305" y="10777"/>
                  <a:pt x="2292" y="10782"/>
                  <a:pt x="2279" y="10780"/>
                </a:cubicBezTo>
                <a:cubicBezTo>
                  <a:pt x="2205" y="10806"/>
                  <a:pt x="2130" y="10820"/>
                  <a:pt x="2053" y="10822"/>
                </a:cubicBezTo>
                <a:lnTo>
                  <a:pt x="2013" y="10830"/>
                </a:lnTo>
                <a:lnTo>
                  <a:pt x="2013" y="10828"/>
                </a:lnTo>
                <a:lnTo>
                  <a:pt x="2012" y="10828"/>
                </a:lnTo>
                <a:cubicBezTo>
                  <a:pt x="2010" y="10810"/>
                  <a:pt x="2010" y="10792"/>
                  <a:pt x="2010" y="10774"/>
                </a:cubicBezTo>
                <a:cubicBezTo>
                  <a:pt x="2010" y="10748"/>
                  <a:pt x="2010" y="10721"/>
                  <a:pt x="2013" y="10695"/>
                </a:cubicBezTo>
                <a:cubicBezTo>
                  <a:pt x="2013" y="10548"/>
                  <a:pt x="2019" y="10403"/>
                  <a:pt x="2031" y="10261"/>
                </a:cubicBezTo>
                <a:lnTo>
                  <a:pt x="2032" y="10230"/>
                </a:lnTo>
                <a:cubicBezTo>
                  <a:pt x="2033" y="10230"/>
                  <a:pt x="2033" y="10230"/>
                  <a:pt x="2034" y="10230"/>
                </a:cubicBezTo>
                <a:cubicBezTo>
                  <a:pt x="2152" y="8576"/>
                  <a:pt x="2817" y="7260"/>
                  <a:pt x="3665" y="6981"/>
                </a:cubicBezTo>
                <a:lnTo>
                  <a:pt x="3665" y="6976"/>
                </a:lnTo>
                <a:cubicBezTo>
                  <a:pt x="3678" y="6971"/>
                  <a:pt x="3690" y="6967"/>
                  <a:pt x="3703" y="6968"/>
                </a:cubicBezTo>
                <a:cubicBezTo>
                  <a:pt x="3777" y="6942"/>
                  <a:pt x="3852" y="6928"/>
                  <a:pt x="3929" y="6926"/>
                </a:cubicBezTo>
                <a:close/>
                <a:moveTo>
                  <a:pt x="3" y="6918"/>
                </a:moveTo>
                <a:lnTo>
                  <a:pt x="43" y="6926"/>
                </a:lnTo>
                <a:cubicBezTo>
                  <a:pt x="120" y="6928"/>
                  <a:pt x="195" y="6942"/>
                  <a:pt x="269" y="6968"/>
                </a:cubicBezTo>
                <a:cubicBezTo>
                  <a:pt x="282" y="6967"/>
                  <a:pt x="294" y="6971"/>
                  <a:pt x="307" y="6976"/>
                </a:cubicBezTo>
                <a:lnTo>
                  <a:pt x="307" y="6981"/>
                </a:lnTo>
                <a:cubicBezTo>
                  <a:pt x="1155" y="7260"/>
                  <a:pt x="1820" y="8576"/>
                  <a:pt x="1938" y="10230"/>
                </a:cubicBezTo>
                <a:cubicBezTo>
                  <a:pt x="1939" y="10230"/>
                  <a:pt x="1939" y="10230"/>
                  <a:pt x="1940" y="10230"/>
                </a:cubicBezTo>
                <a:lnTo>
                  <a:pt x="1941" y="10261"/>
                </a:lnTo>
                <a:cubicBezTo>
                  <a:pt x="1953" y="10403"/>
                  <a:pt x="1959" y="10548"/>
                  <a:pt x="1959" y="10695"/>
                </a:cubicBezTo>
                <a:cubicBezTo>
                  <a:pt x="1962" y="10721"/>
                  <a:pt x="1962" y="10748"/>
                  <a:pt x="1962" y="10774"/>
                </a:cubicBezTo>
                <a:cubicBezTo>
                  <a:pt x="1962" y="10792"/>
                  <a:pt x="1962" y="10810"/>
                  <a:pt x="1960" y="10828"/>
                </a:cubicBezTo>
                <a:lnTo>
                  <a:pt x="1959" y="10828"/>
                </a:lnTo>
                <a:lnTo>
                  <a:pt x="1959" y="10830"/>
                </a:lnTo>
                <a:lnTo>
                  <a:pt x="1919" y="10822"/>
                </a:lnTo>
                <a:cubicBezTo>
                  <a:pt x="1842" y="10820"/>
                  <a:pt x="1767" y="10806"/>
                  <a:pt x="1693" y="10780"/>
                </a:cubicBezTo>
                <a:cubicBezTo>
                  <a:pt x="1680" y="10782"/>
                  <a:pt x="1667" y="10777"/>
                  <a:pt x="1655" y="10773"/>
                </a:cubicBezTo>
                <a:lnTo>
                  <a:pt x="1655" y="10767"/>
                </a:lnTo>
                <a:cubicBezTo>
                  <a:pt x="806" y="10489"/>
                  <a:pt x="142" y="9173"/>
                  <a:pt x="23" y="7519"/>
                </a:cubicBezTo>
                <a:cubicBezTo>
                  <a:pt x="23" y="7519"/>
                  <a:pt x="23" y="7519"/>
                  <a:pt x="22" y="7519"/>
                </a:cubicBezTo>
                <a:lnTo>
                  <a:pt x="21" y="7487"/>
                </a:lnTo>
                <a:cubicBezTo>
                  <a:pt x="9" y="7345"/>
                  <a:pt x="3" y="7201"/>
                  <a:pt x="3" y="7054"/>
                </a:cubicBezTo>
                <a:cubicBezTo>
                  <a:pt x="0" y="7027"/>
                  <a:pt x="0" y="7001"/>
                  <a:pt x="0" y="6974"/>
                </a:cubicBezTo>
                <a:lnTo>
                  <a:pt x="1" y="6921"/>
                </a:lnTo>
                <a:lnTo>
                  <a:pt x="3" y="6921"/>
                </a:lnTo>
                <a:close/>
                <a:moveTo>
                  <a:pt x="18346" y="3546"/>
                </a:moveTo>
                <a:cubicBezTo>
                  <a:pt x="18472" y="4826"/>
                  <a:pt x="18980" y="5841"/>
                  <a:pt x="19630" y="6120"/>
                </a:cubicBezTo>
                <a:cubicBezTo>
                  <a:pt x="19504" y="4840"/>
                  <a:pt x="18997" y="3826"/>
                  <a:pt x="18346" y="3546"/>
                </a:cubicBezTo>
                <a:close/>
                <a:moveTo>
                  <a:pt x="17620" y="3546"/>
                </a:moveTo>
                <a:cubicBezTo>
                  <a:pt x="16970" y="3826"/>
                  <a:pt x="16462" y="4840"/>
                  <a:pt x="16336" y="6120"/>
                </a:cubicBezTo>
                <a:cubicBezTo>
                  <a:pt x="16986" y="5841"/>
                  <a:pt x="17494" y="4826"/>
                  <a:pt x="17620" y="3546"/>
                </a:cubicBezTo>
                <a:close/>
                <a:moveTo>
                  <a:pt x="14347" y="3546"/>
                </a:moveTo>
                <a:cubicBezTo>
                  <a:pt x="14473" y="4826"/>
                  <a:pt x="14981" y="5841"/>
                  <a:pt x="15631" y="6120"/>
                </a:cubicBezTo>
                <a:cubicBezTo>
                  <a:pt x="15505" y="4840"/>
                  <a:pt x="14997" y="3826"/>
                  <a:pt x="14347" y="3546"/>
                </a:cubicBezTo>
                <a:close/>
                <a:moveTo>
                  <a:pt x="13621" y="3546"/>
                </a:moveTo>
                <a:cubicBezTo>
                  <a:pt x="12970" y="3826"/>
                  <a:pt x="12463" y="4840"/>
                  <a:pt x="12337" y="6120"/>
                </a:cubicBezTo>
                <a:cubicBezTo>
                  <a:pt x="12987" y="5841"/>
                  <a:pt x="13495" y="4826"/>
                  <a:pt x="13621" y="3546"/>
                </a:cubicBezTo>
                <a:close/>
                <a:moveTo>
                  <a:pt x="10348" y="3546"/>
                </a:moveTo>
                <a:cubicBezTo>
                  <a:pt x="10474" y="4826"/>
                  <a:pt x="10981" y="5841"/>
                  <a:pt x="11632" y="6120"/>
                </a:cubicBezTo>
                <a:cubicBezTo>
                  <a:pt x="11506" y="4840"/>
                  <a:pt x="10998" y="3826"/>
                  <a:pt x="10348" y="3546"/>
                </a:cubicBezTo>
                <a:close/>
                <a:moveTo>
                  <a:pt x="9621" y="3546"/>
                </a:moveTo>
                <a:cubicBezTo>
                  <a:pt x="8971" y="3826"/>
                  <a:pt x="8463" y="4840"/>
                  <a:pt x="8337" y="6120"/>
                </a:cubicBezTo>
                <a:cubicBezTo>
                  <a:pt x="8988" y="5841"/>
                  <a:pt x="9496" y="4826"/>
                  <a:pt x="9621" y="3546"/>
                </a:cubicBezTo>
                <a:close/>
                <a:moveTo>
                  <a:pt x="6348" y="3546"/>
                </a:moveTo>
                <a:cubicBezTo>
                  <a:pt x="6474" y="4826"/>
                  <a:pt x="6982" y="5841"/>
                  <a:pt x="7632" y="6120"/>
                </a:cubicBezTo>
                <a:cubicBezTo>
                  <a:pt x="7507" y="4840"/>
                  <a:pt x="6999" y="3826"/>
                  <a:pt x="6348" y="3546"/>
                </a:cubicBezTo>
                <a:close/>
                <a:moveTo>
                  <a:pt x="5622" y="3546"/>
                </a:moveTo>
                <a:cubicBezTo>
                  <a:pt x="4972" y="3826"/>
                  <a:pt x="4464" y="4840"/>
                  <a:pt x="4338" y="6120"/>
                </a:cubicBezTo>
                <a:cubicBezTo>
                  <a:pt x="4989" y="5841"/>
                  <a:pt x="5496" y="4826"/>
                  <a:pt x="5622" y="3546"/>
                </a:cubicBezTo>
                <a:close/>
                <a:moveTo>
                  <a:pt x="2349" y="3546"/>
                </a:moveTo>
                <a:cubicBezTo>
                  <a:pt x="2475" y="4826"/>
                  <a:pt x="2983" y="5841"/>
                  <a:pt x="3633" y="6120"/>
                </a:cubicBezTo>
                <a:cubicBezTo>
                  <a:pt x="3507" y="4840"/>
                  <a:pt x="2999" y="3826"/>
                  <a:pt x="2349" y="3546"/>
                </a:cubicBezTo>
                <a:close/>
                <a:moveTo>
                  <a:pt x="1623" y="3546"/>
                </a:moveTo>
                <a:cubicBezTo>
                  <a:pt x="973" y="3826"/>
                  <a:pt x="465" y="4840"/>
                  <a:pt x="339" y="6120"/>
                </a:cubicBezTo>
                <a:cubicBezTo>
                  <a:pt x="989" y="5841"/>
                  <a:pt x="1497" y="4826"/>
                  <a:pt x="1623" y="3546"/>
                </a:cubicBezTo>
                <a:close/>
                <a:moveTo>
                  <a:pt x="21600" y="2950"/>
                </a:moveTo>
                <a:lnTo>
                  <a:pt x="21600" y="3557"/>
                </a:lnTo>
                <a:lnTo>
                  <a:pt x="21383" y="3684"/>
                </a:lnTo>
                <a:cubicBezTo>
                  <a:pt x="20848" y="4083"/>
                  <a:pt x="20445" y="5000"/>
                  <a:pt x="20335" y="6120"/>
                </a:cubicBezTo>
                <a:cubicBezTo>
                  <a:pt x="20904" y="5876"/>
                  <a:pt x="21364" y="5068"/>
                  <a:pt x="21555" y="4013"/>
                </a:cubicBezTo>
                <a:lnTo>
                  <a:pt x="21600" y="3686"/>
                </a:lnTo>
                <a:lnTo>
                  <a:pt x="21600" y="5129"/>
                </a:lnTo>
                <a:lnTo>
                  <a:pt x="21590" y="5162"/>
                </a:lnTo>
                <a:cubicBezTo>
                  <a:pt x="21292" y="5982"/>
                  <a:pt x="20834" y="6566"/>
                  <a:pt x="20304" y="6741"/>
                </a:cubicBezTo>
                <a:lnTo>
                  <a:pt x="20303" y="6747"/>
                </a:lnTo>
                <a:cubicBezTo>
                  <a:pt x="20291" y="6751"/>
                  <a:pt x="20278" y="6756"/>
                  <a:pt x="20265" y="6754"/>
                </a:cubicBezTo>
                <a:cubicBezTo>
                  <a:pt x="20191" y="6780"/>
                  <a:pt x="20116" y="6794"/>
                  <a:pt x="20040" y="6797"/>
                </a:cubicBezTo>
                <a:lnTo>
                  <a:pt x="19999" y="6804"/>
                </a:lnTo>
                <a:lnTo>
                  <a:pt x="19999" y="6802"/>
                </a:lnTo>
                <a:lnTo>
                  <a:pt x="19998" y="6802"/>
                </a:lnTo>
                <a:cubicBezTo>
                  <a:pt x="19997" y="6784"/>
                  <a:pt x="19996" y="6766"/>
                  <a:pt x="19996" y="6748"/>
                </a:cubicBezTo>
                <a:cubicBezTo>
                  <a:pt x="19996" y="6721"/>
                  <a:pt x="19997" y="6695"/>
                  <a:pt x="20000" y="6668"/>
                </a:cubicBezTo>
                <a:cubicBezTo>
                  <a:pt x="20000" y="6520"/>
                  <a:pt x="20005" y="6374"/>
                  <a:pt x="20017" y="6231"/>
                </a:cubicBezTo>
                <a:lnTo>
                  <a:pt x="20019" y="6200"/>
                </a:lnTo>
                <a:cubicBezTo>
                  <a:pt x="20019" y="6200"/>
                  <a:pt x="20019" y="6200"/>
                  <a:pt x="20020" y="6199"/>
                </a:cubicBezTo>
                <a:cubicBezTo>
                  <a:pt x="20124" y="4741"/>
                  <a:pt x="20645" y="3543"/>
                  <a:pt x="21342" y="3078"/>
                </a:cubicBezTo>
                <a:close/>
                <a:moveTo>
                  <a:pt x="18010" y="2862"/>
                </a:moveTo>
                <a:lnTo>
                  <a:pt x="18050" y="2870"/>
                </a:lnTo>
                <a:cubicBezTo>
                  <a:pt x="18127" y="2872"/>
                  <a:pt x="18202" y="2886"/>
                  <a:pt x="18276" y="2912"/>
                </a:cubicBezTo>
                <a:cubicBezTo>
                  <a:pt x="18289" y="2910"/>
                  <a:pt x="18302" y="2915"/>
                  <a:pt x="18314" y="2920"/>
                </a:cubicBezTo>
                <a:lnTo>
                  <a:pt x="18315" y="2925"/>
                </a:lnTo>
                <a:cubicBezTo>
                  <a:pt x="19163" y="3206"/>
                  <a:pt x="19827" y="4532"/>
                  <a:pt x="19946" y="6199"/>
                </a:cubicBezTo>
                <a:cubicBezTo>
                  <a:pt x="19946" y="6200"/>
                  <a:pt x="19947" y="6200"/>
                  <a:pt x="19947" y="6200"/>
                </a:cubicBezTo>
                <a:lnTo>
                  <a:pt x="19948" y="6231"/>
                </a:lnTo>
                <a:cubicBezTo>
                  <a:pt x="19960" y="6374"/>
                  <a:pt x="19966" y="6520"/>
                  <a:pt x="19966" y="6668"/>
                </a:cubicBezTo>
                <a:cubicBezTo>
                  <a:pt x="19969" y="6695"/>
                  <a:pt x="19969" y="6721"/>
                  <a:pt x="19969" y="6748"/>
                </a:cubicBezTo>
                <a:cubicBezTo>
                  <a:pt x="19969" y="6766"/>
                  <a:pt x="19969" y="6784"/>
                  <a:pt x="19968" y="6802"/>
                </a:cubicBezTo>
                <a:lnTo>
                  <a:pt x="19967" y="6802"/>
                </a:lnTo>
                <a:lnTo>
                  <a:pt x="19967" y="6804"/>
                </a:lnTo>
                <a:lnTo>
                  <a:pt x="19926" y="6797"/>
                </a:lnTo>
                <a:cubicBezTo>
                  <a:pt x="19850" y="6794"/>
                  <a:pt x="19774" y="6780"/>
                  <a:pt x="19701" y="6754"/>
                </a:cubicBezTo>
                <a:cubicBezTo>
                  <a:pt x="19687" y="6756"/>
                  <a:pt x="19675" y="6751"/>
                  <a:pt x="19662" y="6747"/>
                </a:cubicBezTo>
                <a:lnTo>
                  <a:pt x="19662" y="6741"/>
                </a:lnTo>
                <a:cubicBezTo>
                  <a:pt x="18814" y="6461"/>
                  <a:pt x="18150" y="5134"/>
                  <a:pt x="18031" y="3467"/>
                </a:cubicBezTo>
                <a:cubicBezTo>
                  <a:pt x="18030" y="3467"/>
                  <a:pt x="18030" y="3467"/>
                  <a:pt x="18030" y="3467"/>
                </a:cubicBezTo>
                <a:lnTo>
                  <a:pt x="18028" y="3435"/>
                </a:lnTo>
                <a:cubicBezTo>
                  <a:pt x="18016" y="3292"/>
                  <a:pt x="18011" y="3146"/>
                  <a:pt x="18011" y="2998"/>
                </a:cubicBezTo>
                <a:cubicBezTo>
                  <a:pt x="18008" y="2972"/>
                  <a:pt x="18007" y="2945"/>
                  <a:pt x="18007" y="2918"/>
                </a:cubicBezTo>
                <a:lnTo>
                  <a:pt x="18009" y="2864"/>
                </a:lnTo>
                <a:lnTo>
                  <a:pt x="18010" y="2864"/>
                </a:lnTo>
                <a:close/>
                <a:moveTo>
                  <a:pt x="17956" y="2862"/>
                </a:moveTo>
                <a:lnTo>
                  <a:pt x="17956" y="2864"/>
                </a:lnTo>
                <a:lnTo>
                  <a:pt x="17958" y="2864"/>
                </a:lnTo>
                <a:lnTo>
                  <a:pt x="17959" y="2918"/>
                </a:lnTo>
                <a:cubicBezTo>
                  <a:pt x="17959" y="2945"/>
                  <a:pt x="17959" y="2972"/>
                  <a:pt x="17956" y="2998"/>
                </a:cubicBezTo>
                <a:cubicBezTo>
                  <a:pt x="17956" y="3146"/>
                  <a:pt x="17950" y="3292"/>
                  <a:pt x="17938" y="3435"/>
                </a:cubicBezTo>
                <a:lnTo>
                  <a:pt x="17937" y="3467"/>
                </a:lnTo>
                <a:cubicBezTo>
                  <a:pt x="17936" y="3467"/>
                  <a:pt x="17936" y="3467"/>
                  <a:pt x="17936" y="3467"/>
                </a:cubicBezTo>
                <a:cubicBezTo>
                  <a:pt x="17817" y="5134"/>
                  <a:pt x="17153" y="6461"/>
                  <a:pt x="16304" y="6741"/>
                </a:cubicBezTo>
                <a:lnTo>
                  <a:pt x="16304" y="6747"/>
                </a:lnTo>
                <a:cubicBezTo>
                  <a:pt x="16292" y="6751"/>
                  <a:pt x="16279" y="6756"/>
                  <a:pt x="16266" y="6754"/>
                </a:cubicBezTo>
                <a:cubicBezTo>
                  <a:pt x="16192" y="6780"/>
                  <a:pt x="16117" y="6794"/>
                  <a:pt x="16040" y="6797"/>
                </a:cubicBezTo>
                <a:lnTo>
                  <a:pt x="16000" y="6804"/>
                </a:lnTo>
                <a:lnTo>
                  <a:pt x="16000" y="6802"/>
                </a:lnTo>
                <a:lnTo>
                  <a:pt x="15999" y="6802"/>
                </a:lnTo>
                <a:cubicBezTo>
                  <a:pt x="15997" y="6784"/>
                  <a:pt x="15997" y="6766"/>
                  <a:pt x="15997" y="6748"/>
                </a:cubicBezTo>
                <a:cubicBezTo>
                  <a:pt x="15997" y="6721"/>
                  <a:pt x="15997" y="6695"/>
                  <a:pt x="16000" y="6668"/>
                </a:cubicBezTo>
                <a:cubicBezTo>
                  <a:pt x="16000" y="6520"/>
                  <a:pt x="16006" y="6374"/>
                  <a:pt x="16018" y="6231"/>
                </a:cubicBezTo>
                <a:lnTo>
                  <a:pt x="16019" y="6200"/>
                </a:lnTo>
                <a:cubicBezTo>
                  <a:pt x="16020" y="6200"/>
                  <a:pt x="16020" y="6200"/>
                  <a:pt x="16021" y="6199"/>
                </a:cubicBezTo>
                <a:cubicBezTo>
                  <a:pt x="16139" y="4532"/>
                  <a:pt x="16804" y="3206"/>
                  <a:pt x="17652" y="2925"/>
                </a:cubicBezTo>
                <a:lnTo>
                  <a:pt x="17652" y="2920"/>
                </a:lnTo>
                <a:cubicBezTo>
                  <a:pt x="17664" y="2915"/>
                  <a:pt x="17677" y="2910"/>
                  <a:pt x="17690" y="2912"/>
                </a:cubicBezTo>
                <a:cubicBezTo>
                  <a:pt x="17764" y="2886"/>
                  <a:pt x="17839" y="2872"/>
                  <a:pt x="17916" y="2870"/>
                </a:cubicBezTo>
                <a:close/>
                <a:moveTo>
                  <a:pt x="14011" y="2862"/>
                </a:moveTo>
                <a:lnTo>
                  <a:pt x="14051" y="2870"/>
                </a:lnTo>
                <a:cubicBezTo>
                  <a:pt x="14128" y="2872"/>
                  <a:pt x="14203" y="2886"/>
                  <a:pt x="14277" y="2912"/>
                </a:cubicBezTo>
                <a:cubicBezTo>
                  <a:pt x="14290" y="2910"/>
                  <a:pt x="14303" y="2915"/>
                  <a:pt x="14315" y="2920"/>
                </a:cubicBezTo>
                <a:lnTo>
                  <a:pt x="14315" y="2925"/>
                </a:lnTo>
                <a:cubicBezTo>
                  <a:pt x="15163" y="3206"/>
                  <a:pt x="15828" y="4532"/>
                  <a:pt x="15947" y="6199"/>
                </a:cubicBezTo>
                <a:cubicBezTo>
                  <a:pt x="15947" y="6200"/>
                  <a:pt x="15947" y="6200"/>
                  <a:pt x="15948" y="6200"/>
                </a:cubicBezTo>
                <a:lnTo>
                  <a:pt x="15949" y="6231"/>
                </a:lnTo>
                <a:cubicBezTo>
                  <a:pt x="15961" y="6374"/>
                  <a:pt x="15967" y="6520"/>
                  <a:pt x="15967" y="6668"/>
                </a:cubicBezTo>
                <a:cubicBezTo>
                  <a:pt x="15970" y="6695"/>
                  <a:pt x="15970" y="6721"/>
                  <a:pt x="15970" y="6748"/>
                </a:cubicBezTo>
                <a:cubicBezTo>
                  <a:pt x="15970" y="6766"/>
                  <a:pt x="15970" y="6784"/>
                  <a:pt x="15968" y="6802"/>
                </a:cubicBezTo>
                <a:lnTo>
                  <a:pt x="15967" y="6802"/>
                </a:lnTo>
                <a:lnTo>
                  <a:pt x="15967" y="6804"/>
                </a:lnTo>
                <a:lnTo>
                  <a:pt x="15927" y="6797"/>
                </a:lnTo>
                <a:cubicBezTo>
                  <a:pt x="15850" y="6794"/>
                  <a:pt x="15775" y="6780"/>
                  <a:pt x="15701" y="6754"/>
                </a:cubicBezTo>
                <a:cubicBezTo>
                  <a:pt x="15688" y="6756"/>
                  <a:pt x="15675" y="6751"/>
                  <a:pt x="15663" y="6747"/>
                </a:cubicBezTo>
                <a:lnTo>
                  <a:pt x="15663" y="6741"/>
                </a:lnTo>
                <a:cubicBezTo>
                  <a:pt x="14815" y="6461"/>
                  <a:pt x="14150" y="5134"/>
                  <a:pt x="14031" y="3467"/>
                </a:cubicBezTo>
                <a:cubicBezTo>
                  <a:pt x="14031" y="3467"/>
                  <a:pt x="14031" y="3467"/>
                  <a:pt x="14030" y="3467"/>
                </a:cubicBezTo>
                <a:lnTo>
                  <a:pt x="14029" y="3435"/>
                </a:lnTo>
                <a:cubicBezTo>
                  <a:pt x="14017" y="3292"/>
                  <a:pt x="14011" y="3146"/>
                  <a:pt x="14011" y="2998"/>
                </a:cubicBezTo>
                <a:cubicBezTo>
                  <a:pt x="14008" y="2972"/>
                  <a:pt x="14008" y="2945"/>
                  <a:pt x="14008" y="2918"/>
                </a:cubicBezTo>
                <a:lnTo>
                  <a:pt x="14010" y="2864"/>
                </a:lnTo>
                <a:lnTo>
                  <a:pt x="14011" y="2864"/>
                </a:lnTo>
                <a:close/>
                <a:moveTo>
                  <a:pt x="13957" y="2862"/>
                </a:moveTo>
                <a:lnTo>
                  <a:pt x="13957" y="2864"/>
                </a:lnTo>
                <a:lnTo>
                  <a:pt x="13958" y="2864"/>
                </a:lnTo>
                <a:lnTo>
                  <a:pt x="13960" y="2918"/>
                </a:lnTo>
                <a:cubicBezTo>
                  <a:pt x="13960" y="2945"/>
                  <a:pt x="13959" y="2972"/>
                  <a:pt x="13956" y="2998"/>
                </a:cubicBezTo>
                <a:cubicBezTo>
                  <a:pt x="13956" y="3146"/>
                  <a:pt x="13951" y="3292"/>
                  <a:pt x="13939" y="3435"/>
                </a:cubicBezTo>
                <a:lnTo>
                  <a:pt x="13937" y="3467"/>
                </a:lnTo>
                <a:cubicBezTo>
                  <a:pt x="13937" y="3467"/>
                  <a:pt x="13937" y="3467"/>
                  <a:pt x="13936" y="3467"/>
                </a:cubicBezTo>
                <a:cubicBezTo>
                  <a:pt x="13817" y="5134"/>
                  <a:pt x="13153" y="6461"/>
                  <a:pt x="12305" y="6741"/>
                </a:cubicBezTo>
                <a:lnTo>
                  <a:pt x="12305" y="6747"/>
                </a:lnTo>
                <a:cubicBezTo>
                  <a:pt x="12292" y="6751"/>
                  <a:pt x="12280" y="6756"/>
                  <a:pt x="12267" y="6754"/>
                </a:cubicBezTo>
                <a:cubicBezTo>
                  <a:pt x="12193" y="6780"/>
                  <a:pt x="12117" y="6794"/>
                  <a:pt x="12041" y="6797"/>
                </a:cubicBezTo>
                <a:lnTo>
                  <a:pt x="12001" y="6804"/>
                </a:lnTo>
                <a:lnTo>
                  <a:pt x="12000" y="6802"/>
                </a:lnTo>
                <a:lnTo>
                  <a:pt x="11999" y="6802"/>
                </a:lnTo>
                <a:cubicBezTo>
                  <a:pt x="11998" y="6784"/>
                  <a:pt x="11998" y="6766"/>
                  <a:pt x="11998" y="6748"/>
                </a:cubicBezTo>
                <a:cubicBezTo>
                  <a:pt x="11998" y="6721"/>
                  <a:pt x="11998" y="6695"/>
                  <a:pt x="12001" y="6668"/>
                </a:cubicBezTo>
                <a:cubicBezTo>
                  <a:pt x="12001" y="6520"/>
                  <a:pt x="12007" y="6374"/>
                  <a:pt x="12019" y="6231"/>
                </a:cubicBezTo>
                <a:lnTo>
                  <a:pt x="12020" y="6200"/>
                </a:lnTo>
                <a:cubicBezTo>
                  <a:pt x="12020" y="6200"/>
                  <a:pt x="12021" y="6200"/>
                  <a:pt x="12021" y="6199"/>
                </a:cubicBezTo>
                <a:cubicBezTo>
                  <a:pt x="12140" y="4532"/>
                  <a:pt x="12804" y="3206"/>
                  <a:pt x="13652" y="2925"/>
                </a:cubicBezTo>
                <a:lnTo>
                  <a:pt x="13653" y="2920"/>
                </a:lnTo>
                <a:cubicBezTo>
                  <a:pt x="13665" y="2915"/>
                  <a:pt x="13678" y="2910"/>
                  <a:pt x="13691" y="2912"/>
                </a:cubicBezTo>
                <a:cubicBezTo>
                  <a:pt x="13765" y="2886"/>
                  <a:pt x="13840" y="2872"/>
                  <a:pt x="13917" y="2870"/>
                </a:cubicBezTo>
                <a:close/>
                <a:moveTo>
                  <a:pt x="10011" y="2862"/>
                </a:moveTo>
                <a:lnTo>
                  <a:pt x="10052" y="2870"/>
                </a:lnTo>
                <a:cubicBezTo>
                  <a:pt x="10128" y="2872"/>
                  <a:pt x="10204" y="2886"/>
                  <a:pt x="10277" y="2912"/>
                </a:cubicBezTo>
                <a:cubicBezTo>
                  <a:pt x="10291" y="2910"/>
                  <a:pt x="10303" y="2915"/>
                  <a:pt x="10316" y="2920"/>
                </a:cubicBezTo>
                <a:lnTo>
                  <a:pt x="10316" y="2925"/>
                </a:lnTo>
                <a:cubicBezTo>
                  <a:pt x="11164" y="3206"/>
                  <a:pt x="11828" y="4532"/>
                  <a:pt x="11947" y="6199"/>
                </a:cubicBezTo>
                <a:cubicBezTo>
                  <a:pt x="11948" y="6200"/>
                  <a:pt x="11948" y="6200"/>
                  <a:pt x="11948" y="6200"/>
                </a:cubicBezTo>
                <a:lnTo>
                  <a:pt x="11950" y="6231"/>
                </a:lnTo>
                <a:cubicBezTo>
                  <a:pt x="11962" y="6374"/>
                  <a:pt x="11967" y="6520"/>
                  <a:pt x="11967" y="6668"/>
                </a:cubicBezTo>
                <a:cubicBezTo>
                  <a:pt x="11970" y="6695"/>
                  <a:pt x="11971" y="6721"/>
                  <a:pt x="11971" y="6748"/>
                </a:cubicBezTo>
                <a:cubicBezTo>
                  <a:pt x="11971" y="6766"/>
                  <a:pt x="11971" y="6784"/>
                  <a:pt x="11969" y="6802"/>
                </a:cubicBezTo>
                <a:lnTo>
                  <a:pt x="11968" y="6802"/>
                </a:lnTo>
                <a:lnTo>
                  <a:pt x="11968" y="6804"/>
                </a:lnTo>
                <a:lnTo>
                  <a:pt x="11927" y="6797"/>
                </a:lnTo>
                <a:cubicBezTo>
                  <a:pt x="11851" y="6794"/>
                  <a:pt x="11776" y="6780"/>
                  <a:pt x="11702" y="6754"/>
                </a:cubicBezTo>
                <a:cubicBezTo>
                  <a:pt x="11689" y="6756"/>
                  <a:pt x="11676" y="6751"/>
                  <a:pt x="11664" y="6747"/>
                </a:cubicBezTo>
                <a:lnTo>
                  <a:pt x="11663" y="6741"/>
                </a:lnTo>
                <a:cubicBezTo>
                  <a:pt x="10815" y="6461"/>
                  <a:pt x="10151" y="5134"/>
                  <a:pt x="10032" y="3467"/>
                </a:cubicBezTo>
                <a:cubicBezTo>
                  <a:pt x="10032" y="3467"/>
                  <a:pt x="10031" y="3467"/>
                  <a:pt x="10031" y="3467"/>
                </a:cubicBezTo>
                <a:lnTo>
                  <a:pt x="10030" y="3435"/>
                </a:lnTo>
                <a:cubicBezTo>
                  <a:pt x="10018" y="3292"/>
                  <a:pt x="10012" y="3146"/>
                  <a:pt x="10012" y="2998"/>
                </a:cubicBezTo>
                <a:cubicBezTo>
                  <a:pt x="10009" y="2972"/>
                  <a:pt x="10009" y="2945"/>
                  <a:pt x="10009" y="2918"/>
                </a:cubicBezTo>
                <a:lnTo>
                  <a:pt x="10010" y="2864"/>
                </a:lnTo>
                <a:lnTo>
                  <a:pt x="10011" y="2864"/>
                </a:lnTo>
                <a:close/>
                <a:moveTo>
                  <a:pt x="9958" y="2862"/>
                </a:moveTo>
                <a:lnTo>
                  <a:pt x="9958" y="2864"/>
                </a:lnTo>
                <a:lnTo>
                  <a:pt x="9959" y="2864"/>
                </a:lnTo>
                <a:lnTo>
                  <a:pt x="9960" y="2918"/>
                </a:lnTo>
                <a:cubicBezTo>
                  <a:pt x="9960" y="2945"/>
                  <a:pt x="9960" y="2972"/>
                  <a:pt x="9957" y="2998"/>
                </a:cubicBezTo>
                <a:cubicBezTo>
                  <a:pt x="9957" y="3146"/>
                  <a:pt x="9951" y="3292"/>
                  <a:pt x="9939" y="3435"/>
                </a:cubicBezTo>
                <a:lnTo>
                  <a:pt x="9938" y="3467"/>
                </a:lnTo>
                <a:cubicBezTo>
                  <a:pt x="9938" y="3467"/>
                  <a:pt x="9937" y="3467"/>
                  <a:pt x="9937" y="3467"/>
                </a:cubicBezTo>
                <a:cubicBezTo>
                  <a:pt x="9818" y="5134"/>
                  <a:pt x="9154" y="6461"/>
                  <a:pt x="8306" y="6741"/>
                </a:cubicBezTo>
                <a:lnTo>
                  <a:pt x="8306" y="6747"/>
                </a:lnTo>
                <a:cubicBezTo>
                  <a:pt x="8293" y="6751"/>
                  <a:pt x="8280" y="6756"/>
                  <a:pt x="8267" y="6754"/>
                </a:cubicBezTo>
                <a:cubicBezTo>
                  <a:pt x="8194" y="6780"/>
                  <a:pt x="8118" y="6794"/>
                  <a:pt x="8042" y="6797"/>
                </a:cubicBezTo>
                <a:lnTo>
                  <a:pt x="8001" y="6804"/>
                </a:lnTo>
                <a:lnTo>
                  <a:pt x="8001" y="6802"/>
                </a:lnTo>
                <a:lnTo>
                  <a:pt x="8000" y="6802"/>
                </a:lnTo>
                <a:cubicBezTo>
                  <a:pt x="7999" y="6784"/>
                  <a:pt x="7999" y="6766"/>
                  <a:pt x="7999" y="6748"/>
                </a:cubicBezTo>
                <a:cubicBezTo>
                  <a:pt x="7999" y="6721"/>
                  <a:pt x="7999" y="6695"/>
                  <a:pt x="8002" y="6668"/>
                </a:cubicBezTo>
                <a:cubicBezTo>
                  <a:pt x="8002" y="6520"/>
                  <a:pt x="8008" y="6374"/>
                  <a:pt x="8019" y="6231"/>
                </a:cubicBezTo>
                <a:lnTo>
                  <a:pt x="8021" y="6200"/>
                </a:lnTo>
                <a:cubicBezTo>
                  <a:pt x="8021" y="6200"/>
                  <a:pt x="8022" y="6200"/>
                  <a:pt x="8022" y="6199"/>
                </a:cubicBezTo>
                <a:cubicBezTo>
                  <a:pt x="8141" y="4532"/>
                  <a:pt x="8805" y="3206"/>
                  <a:pt x="9653" y="2925"/>
                </a:cubicBezTo>
                <a:lnTo>
                  <a:pt x="9653" y="2920"/>
                </a:lnTo>
                <a:cubicBezTo>
                  <a:pt x="9666" y="2915"/>
                  <a:pt x="9679" y="2910"/>
                  <a:pt x="9692" y="2912"/>
                </a:cubicBezTo>
                <a:cubicBezTo>
                  <a:pt x="9765" y="2886"/>
                  <a:pt x="9841" y="2872"/>
                  <a:pt x="9917" y="2870"/>
                </a:cubicBezTo>
                <a:close/>
                <a:moveTo>
                  <a:pt x="6012" y="2862"/>
                </a:moveTo>
                <a:lnTo>
                  <a:pt x="6053" y="2870"/>
                </a:lnTo>
                <a:cubicBezTo>
                  <a:pt x="6129" y="2872"/>
                  <a:pt x="6204" y="2886"/>
                  <a:pt x="6278" y="2912"/>
                </a:cubicBezTo>
                <a:cubicBezTo>
                  <a:pt x="6291" y="2910"/>
                  <a:pt x="6304" y="2915"/>
                  <a:pt x="6316" y="2920"/>
                </a:cubicBezTo>
                <a:lnTo>
                  <a:pt x="6317" y="2925"/>
                </a:lnTo>
                <a:cubicBezTo>
                  <a:pt x="7165" y="3206"/>
                  <a:pt x="7829" y="4532"/>
                  <a:pt x="7948" y="6199"/>
                </a:cubicBezTo>
                <a:cubicBezTo>
                  <a:pt x="7948" y="6200"/>
                  <a:pt x="7949" y="6200"/>
                  <a:pt x="7949" y="6200"/>
                </a:cubicBezTo>
                <a:lnTo>
                  <a:pt x="7950" y="6231"/>
                </a:lnTo>
                <a:cubicBezTo>
                  <a:pt x="7962" y="6374"/>
                  <a:pt x="7968" y="6520"/>
                  <a:pt x="7968" y="6668"/>
                </a:cubicBezTo>
                <a:cubicBezTo>
                  <a:pt x="7971" y="6695"/>
                  <a:pt x="7971" y="6721"/>
                  <a:pt x="7971" y="6748"/>
                </a:cubicBezTo>
                <a:cubicBezTo>
                  <a:pt x="7971" y="6766"/>
                  <a:pt x="7971" y="6784"/>
                  <a:pt x="7970" y="6802"/>
                </a:cubicBezTo>
                <a:lnTo>
                  <a:pt x="7969" y="6802"/>
                </a:lnTo>
                <a:lnTo>
                  <a:pt x="7969" y="6804"/>
                </a:lnTo>
                <a:lnTo>
                  <a:pt x="7928" y="6797"/>
                </a:lnTo>
                <a:cubicBezTo>
                  <a:pt x="7852" y="6794"/>
                  <a:pt x="7776" y="6780"/>
                  <a:pt x="7703" y="6754"/>
                </a:cubicBezTo>
                <a:cubicBezTo>
                  <a:pt x="7689" y="6756"/>
                  <a:pt x="7677" y="6751"/>
                  <a:pt x="7664" y="6747"/>
                </a:cubicBezTo>
                <a:lnTo>
                  <a:pt x="7664" y="6741"/>
                </a:lnTo>
                <a:cubicBezTo>
                  <a:pt x="6816" y="6461"/>
                  <a:pt x="6152" y="5134"/>
                  <a:pt x="6033" y="3467"/>
                </a:cubicBezTo>
                <a:cubicBezTo>
                  <a:pt x="6032" y="3467"/>
                  <a:pt x="6032" y="3467"/>
                  <a:pt x="6032" y="3467"/>
                </a:cubicBezTo>
                <a:lnTo>
                  <a:pt x="6030" y="3435"/>
                </a:lnTo>
                <a:cubicBezTo>
                  <a:pt x="6018" y="3292"/>
                  <a:pt x="6013" y="3146"/>
                  <a:pt x="6013" y="2998"/>
                </a:cubicBezTo>
                <a:cubicBezTo>
                  <a:pt x="6010" y="2972"/>
                  <a:pt x="6010" y="2945"/>
                  <a:pt x="6010" y="2918"/>
                </a:cubicBezTo>
                <a:lnTo>
                  <a:pt x="6011" y="2864"/>
                </a:lnTo>
                <a:lnTo>
                  <a:pt x="6012" y="2864"/>
                </a:lnTo>
                <a:close/>
                <a:moveTo>
                  <a:pt x="5958" y="2862"/>
                </a:moveTo>
                <a:lnTo>
                  <a:pt x="5958" y="2864"/>
                </a:lnTo>
                <a:lnTo>
                  <a:pt x="5960" y="2864"/>
                </a:lnTo>
                <a:lnTo>
                  <a:pt x="5961" y="2918"/>
                </a:lnTo>
                <a:cubicBezTo>
                  <a:pt x="5961" y="2945"/>
                  <a:pt x="5961" y="2972"/>
                  <a:pt x="5958" y="2998"/>
                </a:cubicBezTo>
                <a:cubicBezTo>
                  <a:pt x="5958" y="3146"/>
                  <a:pt x="5952" y="3292"/>
                  <a:pt x="5940" y="3435"/>
                </a:cubicBezTo>
                <a:lnTo>
                  <a:pt x="5939" y="3467"/>
                </a:lnTo>
                <a:cubicBezTo>
                  <a:pt x="5938" y="3467"/>
                  <a:pt x="5938" y="3467"/>
                  <a:pt x="5938" y="3467"/>
                </a:cubicBezTo>
                <a:cubicBezTo>
                  <a:pt x="5819" y="5134"/>
                  <a:pt x="5155" y="6461"/>
                  <a:pt x="4307" y="6741"/>
                </a:cubicBezTo>
                <a:lnTo>
                  <a:pt x="4306" y="6747"/>
                </a:lnTo>
                <a:cubicBezTo>
                  <a:pt x="4294" y="6751"/>
                  <a:pt x="4281" y="6756"/>
                  <a:pt x="4268" y="6754"/>
                </a:cubicBezTo>
                <a:cubicBezTo>
                  <a:pt x="4194" y="6780"/>
                  <a:pt x="4119" y="6794"/>
                  <a:pt x="4042" y="6797"/>
                </a:cubicBezTo>
                <a:lnTo>
                  <a:pt x="4002" y="6804"/>
                </a:lnTo>
                <a:lnTo>
                  <a:pt x="4002" y="6802"/>
                </a:lnTo>
                <a:lnTo>
                  <a:pt x="4001" y="6802"/>
                </a:lnTo>
                <a:cubicBezTo>
                  <a:pt x="3999" y="6784"/>
                  <a:pt x="3999" y="6766"/>
                  <a:pt x="3999" y="6748"/>
                </a:cubicBezTo>
                <a:cubicBezTo>
                  <a:pt x="3999" y="6721"/>
                  <a:pt x="3999" y="6695"/>
                  <a:pt x="4003" y="6668"/>
                </a:cubicBezTo>
                <a:cubicBezTo>
                  <a:pt x="4002" y="6520"/>
                  <a:pt x="4008" y="6374"/>
                  <a:pt x="4020" y="6231"/>
                </a:cubicBezTo>
                <a:lnTo>
                  <a:pt x="4021" y="6200"/>
                </a:lnTo>
                <a:cubicBezTo>
                  <a:pt x="4022" y="6200"/>
                  <a:pt x="4022" y="6200"/>
                  <a:pt x="4023" y="6199"/>
                </a:cubicBezTo>
                <a:cubicBezTo>
                  <a:pt x="4141" y="4532"/>
                  <a:pt x="4806" y="3206"/>
                  <a:pt x="5654" y="2925"/>
                </a:cubicBezTo>
                <a:lnTo>
                  <a:pt x="5654" y="2920"/>
                </a:lnTo>
                <a:cubicBezTo>
                  <a:pt x="5667" y="2915"/>
                  <a:pt x="5679" y="2910"/>
                  <a:pt x="5692" y="2912"/>
                </a:cubicBezTo>
                <a:cubicBezTo>
                  <a:pt x="5766" y="2886"/>
                  <a:pt x="5841" y="2872"/>
                  <a:pt x="5918" y="2870"/>
                </a:cubicBezTo>
                <a:close/>
                <a:moveTo>
                  <a:pt x="2013" y="2862"/>
                </a:moveTo>
                <a:lnTo>
                  <a:pt x="2053" y="2870"/>
                </a:lnTo>
                <a:cubicBezTo>
                  <a:pt x="2130" y="2872"/>
                  <a:pt x="2205" y="2886"/>
                  <a:pt x="2279" y="2912"/>
                </a:cubicBezTo>
                <a:cubicBezTo>
                  <a:pt x="2292" y="2910"/>
                  <a:pt x="2305" y="2915"/>
                  <a:pt x="2317" y="2920"/>
                </a:cubicBezTo>
                <a:lnTo>
                  <a:pt x="2317" y="2925"/>
                </a:lnTo>
                <a:cubicBezTo>
                  <a:pt x="3166" y="3206"/>
                  <a:pt x="3830" y="4532"/>
                  <a:pt x="3949" y="6199"/>
                </a:cubicBezTo>
                <a:cubicBezTo>
                  <a:pt x="3949" y="6200"/>
                  <a:pt x="3949" y="6200"/>
                  <a:pt x="3950" y="6200"/>
                </a:cubicBezTo>
                <a:lnTo>
                  <a:pt x="3951" y="6231"/>
                </a:lnTo>
                <a:cubicBezTo>
                  <a:pt x="3963" y="6374"/>
                  <a:pt x="3969" y="6520"/>
                  <a:pt x="3969" y="6668"/>
                </a:cubicBezTo>
                <a:cubicBezTo>
                  <a:pt x="3972" y="6695"/>
                  <a:pt x="3972" y="6721"/>
                  <a:pt x="3972" y="6748"/>
                </a:cubicBezTo>
                <a:cubicBezTo>
                  <a:pt x="3972" y="6766"/>
                  <a:pt x="3972" y="6784"/>
                  <a:pt x="3971" y="6802"/>
                </a:cubicBezTo>
                <a:lnTo>
                  <a:pt x="3969" y="6802"/>
                </a:lnTo>
                <a:lnTo>
                  <a:pt x="3969" y="6804"/>
                </a:lnTo>
                <a:lnTo>
                  <a:pt x="3929" y="6797"/>
                </a:lnTo>
                <a:cubicBezTo>
                  <a:pt x="3852" y="6794"/>
                  <a:pt x="3777" y="6780"/>
                  <a:pt x="3703" y="6754"/>
                </a:cubicBezTo>
                <a:cubicBezTo>
                  <a:pt x="3690" y="6756"/>
                  <a:pt x="3678" y="6751"/>
                  <a:pt x="3665" y="6747"/>
                </a:cubicBezTo>
                <a:lnTo>
                  <a:pt x="3665" y="6741"/>
                </a:lnTo>
                <a:cubicBezTo>
                  <a:pt x="2817" y="6461"/>
                  <a:pt x="2152" y="5134"/>
                  <a:pt x="2034" y="3467"/>
                </a:cubicBezTo>
                <a:cubicBezTo>
                  <a:pt x="2033" y="3467"/>
                  <a:pt x="2033" y="3467"/>
                  <a:pt x="2032" y="3467"/>
                </a:cubicBezTo>
                <a:lnTo>
                  <a:pt x="2031" y="3435"/>
                </a:lnTo>
                <a:cubicBezTo>
                  <a:pt x="2019" y="3292"/>
                  <a:pt x="2013" y="3146"/>
                  <a:pt x="2013" y="2998"/>
                </a:cubicBezTo>
                <a:cubicBezTo>
                  <a:pt x="2010" y="2972"/>
                  <a:pt x="2010" y="2945"/>
                  <a:pt x="2010" y="2918"/>
                </a:cubicBezTo>
                <a:lnTo>
                  <a:pt x="2012" y="2864"/>
                </a:lnTo>
                <a:lnTo>
                  <a:pt x="2013" y="2864"/>
                </a:lnTo>
                <a:close/>
                <a:moveTo>
                  <a:pt x="1959" y="2862"/>
                </a:moveTo>
                <a:lnTo>
                  <a:pt x="1959" y="2864"/>
                </a:lnTo>
                <a:lnTo>
                  <a:pt x="1960" y="2864"/>
                </a:lnTo>
                <a:lnTo>
                  <a:pt x="1962" y="2918"/>
                </a:lnTo>
                <a:cubicBezTo>
                  <a:pt x="1962" y="2945"/>
                  <a:pt x="1962" y="2972"/>
                  <a:pt x="1959" y="2998"/>
                </a:cubicBezTo>
                <a:cubicBezTo>
                  <a:pt x="1959" y="3146"/>
                  <a:pt x="1953" y="3292"/>
                  <a:pt x="1941" y="3435"/>
                </a:cubicBezTo>
                <a:lnTo>
                  <a:pt x="1940" y="3467"/>
                </a:lnTo>
                <a:cubicBezTo>
                  <a:pt x="1939" y="3467"/>
                  <a:pt x="1939" y="3467"/>
                  <a:pt x="1938" y="3467"/>
                </a:cubicBezTo>
                <a:cubicBezTo>
                  <a:pt x="1820" y="5134"/>
                  <a:pt x="1155" y="6461"/>
                  <a:pt x="307" y="6741"/>
                </a:cubicBezTo>
                <a:lnTo>
                  <a:pt x="307" y="6747"/>
                </a:lnTo>
                <a:cubicBezTo>
                  <a:pt x="294" y="6751"/>
                  <a:pt x="282" y="6756"/>
                  <a:pt x="269" y="6754"/>
                </a:cubicBezTo>
                <a:cubicBezTo>
                  <a:pt x="195" y="6780"/>
                  <a:pt x="120" y="6794"/>
                  <a:pt x="43" y="6797"/>
                </a:cubicBezTo>
                <a:lnTo>
                  <a:pt x="3" y="6804"/>
                </a:lnTo>
                <a:lnTo>
                  <a:pt x="3" y="6802"/>
                </a:lnTo>
                <a:lnTo>
                  <a:pt x="1" y="6802"/>
                </a:lnTo>
                <a:cubicBezTo>
                  <a:pt x="0" y="6784"/>
                  <a:pt x="0" y="6766"/>
                  <a:pt x="0" y="6748"/>
                </a:cubicBezTo>
                <a:cubicBezTo>
                  <a:pt x="0" y="6721"/>
                  <a:pt x="0" y="6695"/>
                  <a:pt x="3" y="6668"/>
                </a:cubicBezTo>
                <a:cubicBezTo>
                  <a:pt x="3" y="6520"/>
                  <a:pt x="9" y="6374"/>
                  <a:pt x="21" y="6231"/>
                </a:cubicBezTo>
                <a:lnTo>
                  <a:pt x="22" y="6200"/>
                </a:lnTo>
                <a:cubicBezTo>
                  <a:pt x="23" y="6200"/>
                  <a:pt x="23" y="6200"/>
                  <a:pt x="23" y="6199"/>
                </a:cubicBezTo>
                <a:cubicBezTo>
                  <a:pt x="142" y="4532"/>
                  <a:pt x="806" y="3206"/>
                  <a:pt x="1655" y="2925"/>
                </a:cubicBezTo>
                <a:lnTo>
                  <a:pt x="1655" y="2920"/>
                </a:lnTo>
                <a:cubicBezTo>
                  <a:pt x="1667" y="2915"/>
                  <a:pt x="1680" y="2910"/>
                  <a:pt x="1693" y="2912"/>
                </a:cubicBezTo>
                <a:cubicBezTo>
                  <a:pt x="1767" y="2886"/>
                  <a:pt x="1842" y="2872"/>
                  <a:pt x="1919" y="2870"/>
                </a:cubicBezTo>
                <a:close/>
                <a:moveTo>
                  <a:pt x="20857" y="0"/>
                </a:moveTo>
                <a:lnTo>
                  <a:pt x="21350" y="0"/>
                </a:lnTo>
                <a:cubicBezTo>
                  <a:pt x="21428" y="144"/>
                  <a:pt x="21499" y="300"/>
                  <a:pt x="21564" y="467"/>
                </a:cubicBezTo>
                <a:lnTo>
                  <a:pt x="21600" y="578"/>
                </a:lnTo>
                <a:lnTo>
                  <a:pt x="21600" y="2011"/>
                </a:lnTo>
                <a:lnTo>
                  <a:pt x="21517" y="1486"/>
                </a:lnTo>
                <a:cubicBezTo>
                  <a:pt x="21382" y="867"/>
                  <a:pt x="21150" y="347"/>
                  <a:pt x="20857" y="0"/>
                </a:cubicBezTo>
                <a:close/>
                <a:moveTo>
                  <a:pt x="20077" y="0"/>
                </a:moveTo>
                <a:lnTo>
                  <a:pt x="20394" y="0"/>
                </a:lnTo>
                <a:cubicBezTo>
                  <a:pt x="20555" y="935"/>
                  <a:pt x="20931" y="1680"/>
                  <a:pt x="21409" y="2016"/>
                </a:cubicBezTo>
                <a:lnTo>
                  <a:pt x="21600" y="2124"/>
                </a:lnTo>
                <a:lnTo>
                  <a:pt x="21600" y="2727"/>
                </a:lnTo>
                <a:lnTo>
                  <a:pt x="21373" y="2619"/>
                </a:lnTo>
                <a:cubicBezTo>
                  <a:pt x="20743" y="2225"/>
                  <a:pt x="20252" y="1239"/>
                  <a:pt x="20077" y="0"/>
                </a:cubicBezTo>
                <a:close/>
                <a:moveTo>
                  <a:pt x="18616" y="0"/>
                </a:moveTo>
                <a:lnTo>
                  <a:pt x="19109" y="0"/>
                </a:lnTo>
                <a:cubicBezTo>
                  <a:pt x="18718" y="463"/>
                  <a:pt x="18436" y="1232"/>
                  <a:pt x="18346" y="2135"/>
                </a:cubicBezTo>
                <a:cubicBezTo>
                  <a:pt x="18923" y="1889"/>
                  <a:pt x="19388" y="1069"/>
                  <a:pt x="19572" y="0"/>
                </a:cubicBezTo>
                <a:lnTo>
                  <a:pt x="19889" y="0"/>
                </a:lnTo>
                <a:cubicBezTo>
                  <a:pt x="19688" y="1417"/>
                  <a:pt x="19075" y="2501"/>
                  <a:pt x="18315" y="2751"/>
                </a:cubicBezTo>
                <a:lnTo>
                  <a:pt x="18314" y="2756"/>
                </a:lnTo>
                <a:cubicBezTo>
                  <a:pt x="18302" y="2761"/>
                  <a:pt x="18289" y="2765"/>
                  <a:pt x="18276" y="2763"/>
                </a:cubicBezTo>
                <a:cubicBezTo>
                  <a:pt x="18202" y="2789"/>
                  <a:pt x="18127" y="2803"/>
                  <a:pt x="18050" y="2806"/>
                </a:cubicBezTo>
                <a:lnTo>
                  <a:pt x="18010" y="2813"/>
                </a:lnTo>
                <a:lnTo>
                  <a:pt x="18010" y="2811"/>
                </a:lnTo>
                <a:lnTo>
                  <a:pt x="18009" y="2811"/>
                </a:lnTo>
                <a:cubicBezTo>
                  <a:pt x="18007" y="2794"/>
                  <a:pt x="18007" y="2776"/>
                  <a:pt x="18007" y="2758"/>
                </a:cubicBezTo>
                <a:cubicBezTo>
                  <a:pt x="18007" y="2731"/>
                  <a:pt x="18008" y="2705"/>
                  <a:pt x="18011" y="2678"/>
                </a:cubicBezTo>
                <a:cubicBezTo>
                  <a:pt x="18011" y="2531"/>
                  <a:pt x="18016" y="2387"/>
                  <a:pt x="18028" y="2245"/>
                </a:cubicBezTo>
                <a:lnTo>
                  <a:pt x="18030" y="2213"/>
                </a:lnTo>
                <a:cubicBezTo>
                  <a:pt x="18030" y="2213"/>
                  <a:pt x="18030" y="2213"/>
                  <a:pt x="18031" y="2213"/>
                </a:cubicBezTo>
                <a:cubicBezTo>
                  <a:pt x="18093" y="1348"/>
                  <a:pt x="18304" y="575"/>
                  <a:pt x="18616" y="0"/>
                </a:cubicBezTo>
                <a:close/>
                <a:moveTo>
                  <a:pt x="16078" y="0"/>
                </a:moveTo>
                <a:lnTo>
                  <a:pt x="16395" y="0"/>
                </a:lnTo>
                <a:cubicBezTo>
                  <a:pt x="16579" y="1069"/>
                  <a:pt x="17043" y="1889"/>
                  <a:pt x="17620" y="2135"/>
                </a:cubicBezTo>
                <a:cubicBezTo>
                  <a:pt x="17531" y="1232"/>
                  <a:pt x="17248" y="463"/>
                  <a:pt x="16857" y="0"/>
                </a:cubicBezTo>
                <a:lnTo>
                  <a:pt x="17351" y="0"/>
                </a:lnTo>
                <a:cubicBezTo>
                  <a:pt x="17662" y="575"/>
                  <a:pt x="17873" y="1348"/>
                  <a:pt x="17936" y="2213"/>
                </a:cubicBezTo>
                <a:cubicBezTo>
                  <a:pt x="17936" y="2213"/>
                  <a:pt x="17936" y="2213"/>
                  <a:pt x="17937" y="2213"/>
                </a:cubicBezTo>
                <a:lnTo>
                  <a:pt x="17938" y="2245"/>
                </a:lnTo>
                <a:cubicBezTo>
                  <a:pt x="17950" y="2387"/>
                  <a:pt x="17956" y="2531"/>
                  <a:pt x="17956" y="2678"/>
                </a:cubicBezTo>
                <a:cubicBezTo>
                  <a:pt x="17959" y="2705"/>
                  <a:pt x="17959" y="2731"/>
                  <a:pt x="17959" y="2758"/>
                </a:cubicBezTo>
                <a:cubicBezTo>
                  <a:pt x="17959" y="2776"/>
                  <a:pt x="17959" y="2794"/>
                  <a:pt x="17958" y="2811"/>
                </a:cubicBezTo>
                <a:lnTo>
                  <a:pt x="17956" y="2811"/>
                </a:lnTo>
                <a:lnTo>
                  <a:pt x="17956" y="2813"/>
                </a:lnTo>
                <a:lnTo>
                  <a:pt x="17916" y="2806"/>
                </a:lnTo>
                <a:cubicBezTo>
                  <a:pt x="17839" y="2803"/>
                  <a:pt x="17764" y="2789"/>
                  <a:pt x="17690" y="2763"/>
                </a:cubicBezTo>
                <a:cubicBezTo>
                  <a:pt x="17677" y="2765"/>
                  <a:pt x="17664" y="2761"/>
                  <a:pt x="17652" y="2756"/>
                </a:cubicBezTo>
                <a:lnTo>
                  <a:pt x="17652" y="2751"/>
                </a:lnTo>
                <a:cubicBezTo>
                  <a:pt x="16891" y="2501"/>
                  <a:pt x="16278" y="1417"/>
                  <a:pt x="16078" y="0"/>
                </a:cubicBezTo>
                <a:close/>
                <a:moveTo>
                  <a:pt x="14616" y="0"/>
                </a:moveTo>
                <a:lnTo>
                  <a:pt x="15110" y="0"/>
                </a:lnTo>
                <a:cubicBezTo>
                  <a:pt x="14719" y="463"/>
                  <a:pt x="14436" y="1232"/>
                  <a:pt x="14347" y="2135"/>
                </a:cubicBezTo>
                <a:cubicBezTo>
                  <a:pt x="14924" y="1889"/>
                  <a:pt x="15388" y="1069"/>
                  <a:pt x="15572" y="0"/>
                </a:cubicBezTo>
                <a:lnTo>
                  <a:pt x="15889" y="0"/>
                </a:lnTo>
                <a:cubicBezTo>
                  <a:pt x="15689" y="1417"/>
                  <a:pt x="15076" y="2501"/>
                  <a:pt x="14315" y="2751"/>
                </a:cubicBezTo>
                <a:lnTo>
                  <a:pt x="14315" y="2756"/>
                </a:lnTo>
                <a:cubicBezTo>
                  <a:pt x="14303" y="2761"/>
                  <a:pt x="14290" y="2765"/>
                  <a:pt x="14277" y="2763"/>
                </a:cubicBezTo>
                <a:cubicBezTo>
                  <a:pt x="14203" y="2789"/>
                  <a:pt x="14128" y="2803"/>
                  <a:pt x="14051" y="2806"/>
                </a:cubicBezTo>
                <a:lnTo>
                  <a:pt x="14011" y="2813"/>
                </a:lnTo>
                <a:lnTo>
                  <a:pt x="14011" y="2811"/>
                </a:lnTo>
                <a:lnTo>
                  <a:pt x="14010" y="2811"/>
                </a:lnTo>
                <a:cubicBezTo>
                  <a:pt x="14008" y="2794"/>
                  <a:pt x="14008" y="2776"/>
                  <a:pt x="14008" y="2758"/>
                </a:cubicBezTo>
                <a:cubicBezTo>
                  <a:pt x="14008" y="2731"/>
                  <a:pt x="14008" y="2705"/>
                  <a:pt x="14011" y="2678"/>
                </a:cubicBezTo>
                <a:cubicBezTo>
                  <a:pt x="14011" y="2531"/>
                  <a:pt x="14017" y="2387"/>
                  <a:pt x="14029" y="2245"/>
                </a:cubicBezTo>
                <a:lnTo>
                  <a:pt x="14030" y="2213"/>
                </a:lnTo>
                <a:cubicBezTo>
                  <a:pt x="14031" y="2213"/>
                  <a:pt x="14031" y="2213"/>
                  <a:pt x="14031" y="2213"/>
                </a:cubicBezTo>
                <a:cubicBezTo>
                  <a:pt x="14094" y="1348"/>
                  <a:pt x="14305" y="575"/>
                  <a:pt x="14616" y="0"/>
                </a:cubicBezTo>
                <a:close/>
                <a:moveTo>
                  <a:pt x="12079" y="0"/>
                </a:moveTo>
                <a:lnTo>
                  <a:pt x="12395" y="0"/>
                </a:lnTo>
                <a:cubicBezTo>
                  <a:pt x="12579" y="1069"/>
                  <a:pt x="13044" y="1889"/>
                  <a:pt x="13621" y="2135"/>
                </a:cubicBezTo>
                <a:cubicBezTo>
                  <a:pt x="13531" y="1232"/>
                  <a:pt x="13249" y="463"/>
                  <a:pt x="12858" y="0"/>
                </a:cubicBezTo>
                <a:lnTo>
                  <a:pt x="13351" y="0"/>
                </a:lnTo>
                <a:cubicBezTo>
                  <a:pt x="13663" y="575"/>
                  <a:pt x="13874" y="1348"/>
                  <a:pt x="13936" y="2213"/>
                </a:cubicBezTo>
                <a:cubicBezTo>
                  <a:pt x="13937" y="2213"/>
                  <a:pt x="13937" y="2213"/>
                  <a:pt x="13937" y="2213"/>
                </a:cubicBezTo>
                <a:lnTo>
                  <a:pt x="13939" y="2245"/>
                </a:lnTo>
                <a:cubicBezTo>
                  <a:pt x="13951" y="2387"/>
                  <a:pt x="13956" y="2531"/>
                  <a:pt x="13956" y="2678"/>
                </a:cubicBezTo>
                <a:cubicBezTo>
                  <a:pt x="13959" y="2705"/>
                  <a:pt x="13960" y="2731"/>
                  <a:pt x="13960" y="2758"/>
                </a:cubicBezTo>
                <a:cubicBezTo>
                  <a:pt x="13960" y="2776"/>
                  <a:pt x="13960" y="2794"/>
                  <a:pt x="13958" y="2811"/>
                </a:cubicBezTo>
                <a:lnTo>
                  <a:pt x="13957" y="2811"/>
                </a:lnTo>
                <a:lnTo>
                  <a:pt x="13957" y="2813"/>
                </a:lnTo>
                <a:lnTo>
                  <a:pt x="13917" y="2806"/>
                </a:lnTo>
                <a:cubicBezTo>
                  <a:pt x="13840" y="2803"/>
                  <a:pt x="13765" y="2789"/>
                  <a:pt x="13691" y="2763"/>
                </a:cubicBezTo>
                <a:cubicBezTo>
                  <a:pt x="13678" y="2765"/>
                  <a:pt x="13665" y="2761"/>
                  <a:pt x="13653" y="2756"/>
                </a:cubicBezTo>
                <a:lnTo>
                  <a:pt x="13652" y="2751"/>
                </a:lnTo>
                <a:cubicBezTo>
                  <a:pt x="12892" y="2501"/>
                  <a:pt x="12279" y="1417"/>
                  <a:pt x="12079" y="0"/>
                </a:cubicBezTo>
                <a:close/>
                <a:moveTo>
                  <a:pt x="10617" y="0"/>
                </a:moveTo>
                <a:lnTo>
                  <a:pt x="11110" y="0"/>
                </a:lnTo>
                <a:cubicBezTo>
                  <a:pt x="10719" y="463"/>
                  <a:pt x="10437" y="1232"/>
                  <a:pt x="10348" y="2135"/>
                </a:cubicBezTo>
                <a:cubicBezTo>
                  <a:pt x="10924" y="1889"/>
                  <a:pt x="11389" y="1069"/>
                  <a:pt x="11573" y="0"/>
                </a:cubicBezTo>
                <a:lnTo>
                  <a:pt x="11890" y="0"/>
                </a:lnTo>
                <a:cubicBezTo>
                  <a:pt x="11690" y="1417"/>
                  <a:pt x="11077" y="2501"/>
                  <a:pt x="10316" y="2751"/>
                </a:cubicBezTo>
                <a:lnTo>
                  <a:pt x="10316" y="2756"/>
                </a:lnTo>
                <a:cubicBezTo>
                  <a:pt x="10303" y="2761"/>
                  <a:pt x="10291" y="2765"/>
                  <a:pt x="10277" y="2763"/>
                </a:cubicBezTo>
                <a:cubicBezTo>
                  <a:pt x="10204" y="2789"/>
                  <a:pt x="10128" y="2803"/>
                  <a:pt x="10052" y="2806"/>
                </a:cubicBezTo>
                <a:lnTo>
                  <a:pt x="10011" y="2813"/>
                </a:lnTo>
                <a:lnTo>
                  <a:pt x="10011" y="2811"/>
                </a:lnTo>
                <a:lnTo>
                  <a:pt x="10010" y="2811"/>
                </a:lnTo>
                <a:cubicBezTo>
                  <a:pt x="10009" y="2794"/>
                  <a:pt x="10009" y="2776"/>
                  <a:pt x="10009" y="2758"/>
                </a:cubicBezTo>
                <a:cubicBezTo>
                  <a:pt x="10009" y="2731"/>
                  <a:pt x="10009" y="2705"/>
                  <a:pt x="10012" y="2678"/>
                </a:cubicBezTo>
                <a:cubicBezTo>
                  <a:pt x="10012" y="2531"/>
                  <a:pt x="10018" y="2387"/>
                  <a:pt x="10030" y="2245"/>
                </a:cubicBezTo>
                <a:lnTo>
                  <a:pt x="10031" y="2213"/>
                </a:lnTo>
                <a:cubicBezTo>
                  <a:pt x="10031" y="2213"/>
                  <a:pt x="10032" y="2213"/>
                  <a:pt x="10032" y="2213"/>
                </a:cubicBezTo>
                <a:cubicBezTo>
                  <a:pt x="10094" y="1348"/>
                  <a:pt x="10306" y="575"/>
                  <a:pt x="10617" y="0"/>
                </a:cubicBezTo>
                <a:close/>
                <a:moveTo>
                  <a:pt x="8079" y="0"/>
                </a:moveTo>
                <a:lnTo>
                  <a:pt x="8396" y="0"/>
                </a:lnTo>
                <a:cubicBezTo>
                  <a:pt x="8580" y="1069"/>
                  <a:pt x="9045" y="1889"/>
                  <a:pt x="9621" y="2135"/>
                </a:cubicBezTo>
                <a:cubicBezTo>
                  <a:pt x="9532" y="1232"/>
                  <a:pt x="9250" y="463"/>
                  <a:pt x="8859" y="0"/>
                </a:cubicBezTo>
                <a:lnTo>
                  <a:pt x="9352" y="0"/>
                </a:lnTo>
                <a:cubicBezTo>
                  <a:pt x="9663" y="575"/>
                  <a:pt x="9875" y="1348"/>
                  <a:pt x="9937" y="2213"/>
                </a:cubicBezTo>
                <a:cubicBezTo>
                  <a:pt x="9937" y="2213"/>
                  <a:pt x="9938" y="2213"/>
                  <a:pt x="9938" y="2213"/>
                </a:cubicBezTo>
                <a:lnTo>
                  <a:pt x="9939" y="2245"/>
                </a:lnTo>
                <a:cubicBezTo>
                  <a:pt x="9951" y="2387"/>
                  <a:pt x="9957" y="2531"/>
                  <a:pt x="9957" y="2678"/>
                </a:cubicBezTo>
                <a:cubicBezTo>
                  <a:pt x="9960" y="2705"/>
                  <a:pt x="9960" y="2731"/>
                  <a:pt x="9960" y="2758"/>
                </a:cubicBezTo>
                <a:cubicBezTo>
                  <a:pt x="9960" y="2776"/>
                  <a:pt x="9960" y="2794"/>
                  <a:pt x="9959" y="2811"/>
                </a:cubicBezTo>
                <a:lnTo>
                  <a:pt x="9958" y="2811"/>
                </a:lnTo>
                <a:lnTo>
                  <a:pt x="9958" y="2813"/>
                </a:lnTo>
                <a:lnTo>
                  <a:pt x="9917" y="2806"/>
                </a:lnTo>
                <a:cubicBezTo>
                  <a:pt x="9841" y="2803"/>
                  <a:pt x="9765" y="2789"/>
                  <a:pt x="9692" y="2763"/>
                </a:cubicBezTo>
                <a:cubicBezTo>
                  <a:pt x="9679" y="2765"/>
                  <a:pt x="9666" y="2761"/>
                  <a:pt x="9653" y="2756"/>
                </a:cubicBezTo>
                <a:lnTo>
                  <a:pt x="9653" y="2751"/>
                </a:lnTo>
                <a:cubicBezTo>
                  <a:pt x="8892" y="2501"/>
                  <a:pt x="8280" y="1417"/>
                  <a:pt x="8079" y="0"/>
                </a:cubicBezTo>
                <a:close/>
                <a:moveTo>
                  <a:pt x="6618" y="0"/>
                </a:moveTo>
                <a:lnTo>
                  <a:pt x="7111" y="0"/>
                </a:lnTo>
                <a:cubicBezTo>
                  <a:pt x="6720" y="463"/>
                  <a:pt x="6438" y="1232"/>
                  <a:pt x="6348" y="2135"/>
                </a:cubicBezTo>
                <a:cubicBezTo>
                  <a:pt x="6925" y="1889"/>
                  <a:pt x="7390" y="1069"/>
                  <a:pt x="7574" y="0"/>
                </a:cubicBezTo>
                <a:lnTo>
                  <a:pt x="7891" y="0"/>
                </a:lnTo>
                <a:cubicBezTo>
                  <a:pt x="7690" y="1417"/>
                  <a:pt x="7077" y="2501"/>
                  <a:pt x="6317" y="2751"/>
                </a:cubicBezTo>
                <a:lnTo>
                  <a:pt x="6316" y="2756"/>
                </a:lnTo>
                <a:cubicBezTo>
                  <a:pt x="6304" y="2761"/>
                  <a:pt x="6291" y="2765"/>
                  <a:pt x="6278" y="2763"/>
                </a:cubicBezTo>
                <a:cubicBezTo>
                  <a:pt x="6204" y="2789"/>
                  <a:pt x="6129" y="2803"/>
                  <a:pt x="6053" y="2806"/>
                </a:cubicBezTo>
                <a:lnTo>
                  <a:pt x="6012" y="2813"/>
                </a:lnTo>
                <a:lnTo>
                  <a:pt x="6012" y="2811"/>
                </a:lnTo>
                <a:lnTo>
                  <a:pt x="6011" y="2811"/>
                </a:lnTo>
                <a:cubicBezTo>
                  <a:pt x="6010" y="2794"/>
                  <a:pt x="6010" y="2776"/>
                  <a:pt x="6010" y="2758"/>
                </a:cubicBezTo>
                <a:cubicBezTo>
                  <a:pt x="6010" y="2731"/>
                  <a:pt x="6010" y="2705"/>
                  <a:pt x="6013" y="2678"/>
                </a:cubicBezTo>
                <a:cubicBezTo>
                  <a:pt x="6013" y="2531"/>
                  <a:pt x="6018" y="2387"/>
                  <a:pt x="6030" y="2245"/>
                </a:cubicBezTo>
                <a:lnTo>
                  <a:pt x="6032" y="2213"/>
                </a:lnTo>
                <a:cubicBezTo>
                  <a:pt x="6032" y="2213"/>
                  <a:pt x="6032" y="2213"/>
                  <a:pt x="6033" y="2213"/>
                </a:cubicBezTo>
                <a:cubicBezTo>
                  <a:pt x="6095" y="1348"/>
                  <a:pt x="6306" y="575"/>
                  <a:pt x="6618" y="0"/>
                </a:cubicBezTo>
                <a:close/>
                <a:moveTo>
                  <a:pt x="4080" y="0"/>
                </a:moveTo>
                <a:lnTo>
                  <a:pt x="4397" y="0"/>
                </a:lnTo>
                <a:cubicBezTo>
                  <a:pt x="4581" y="1069"/>
                  <a:pt x="5045" y="1889"/>
                  <a:pt x="5622" y="2135"/>
                </a:cubicBezTo>
                <a:cubicBezTo>
                  <a:pt x="5533" y="1232"/>
                  <a:pt x="5251" y="463"/>
                  <a:pt x="4859" y="0"/>
                </a:cubicBezTo>
                <a:lnTo>
                  <a:pt x="5353" y="0"/>
                </a:lnTo>
                <a:cubicBezTo>
                  <a:pt x="5664" y="575"/>
                  <a:pt x="5876" y="1348"/>
                  <a:pt x="5938" y="2213"/>
                </a:cubicBezTo>
                <a:cubicBezTo>
                  <a:pt x="5938" y="2213"/>
                  <a:pt x="5938" y="2213"/>
                  <a:pt x="5939" y="2213"/>
                </a:cubicBezTo>
                <a:lnTo>
                  <a:pt x="5940" y="2245"/>
                </a:lnTo>
                <a:cubicBezTo>
                  <a:pt x="5952" y="2387"/>
                  <a:pt x="5958" y="2531"/>
                  <a:pt x="5958" y="2678"/>
                </a:cubicBezTo>
                <a:cubicBezTo>
                  <a:pt x="5961" y="2705"/>
                  <a:pt x="5961" y="2731"/>
                  <a:pt x="5961" y="2758"/>
                </a:cubicBezTo>
                <a:cubicBezTo>
                  <a:pt x="5961" y="2776"/>
                  <a:pt x="5961" y="2794"/>
                  <a:pt x="5960" y="2811"/>
                </a:cubicBezTo>
                <a:lnTo>
                  <a:pt x="5958" y="2811"/>
                </a:lnTo>
                <a:lnTo>
                  <a:pt x="5958" y="2813"/>
                </a:lnTo>
                <a:lnTo>
                  <a:pt x="5918" y="2806"/>
                </a:lnTo>
                <a:cubicBezTo>
                  <a:pt x="5841" y="2803"/>
                  <a:pt x="5766" y="2789"/>
                  <a:pt x="5692" y="2763"/>
                </a:cubicBezTo>
                <a:cubicBezTo>
                  <a:pt x="5679" y="2765"/>
                  <a:pt x="5667" y="2761"/>
                  <a:pt x="5654" y="2756"/>
                </a:cubicBezTo>
                <a:lnTo>
                  <a:pt x="5654" y="2751"/>
                </a:lnTo>
                <a:cubicBezTo>
                  <a:pt x="4893" y="2501"/>
                  <a:pt x="4280" y="1417"/>
                  <a:pt x="4080" y="0"/>
                </a:cubicBezTo>
                <a:close/>
                <a:moveTo>
                  <a:pt x="2619" y="0"/>
                </a:moveTo>
                <a:lnTo>
                  <a:pt x="3112" y="0"/>
                </a:lnTo>
                <a:cubicBezTo>
                  <a:pt x="2721" y="463"/>
                  <a:pt x="2439" y="1232"/>
                  <a:pt x="2349" y="2135"/>
                </a:cubicBezTo>
                <a:cubicBezTo>
                  <a:pt x="2926" y="1889"/>
                  <a:pt x="3390" y="1069"/>
                  <a:pt x="3575" y="0"/>
                </a:cubicBezTo>
                <a:lnTo>
                  <a:pt x="3891" y="0"/>
                </a:lnTo>
                <a:cubicBezTo>
                  <a:pt x="3691" y="1417"/>
                  <a:pt x="3078" y="2501"/>
                  <a:pt x="2317" y="2751"/>
                </a:cubicBezTo>
                <a:lnTo>
                  <a:pt x="2317" y="2756"/>
                </a:lnTo>
                <a:cubicBezTo>
                  <a:pt x="2305" y="2761"/>
                  <a:pt x="2292" y="2765"/>
                  <a:pt x="2279" y="2763"/>
                </a:cubicBezTo>
                <a:cubicBezTo>
                  <a:pt x="2205" y="2789"/>
                  <a:pt x="2130" y="2803"/>
                  <a:pt x="2053" y="2806"/>
                </a:cubicBezTo>
                <a:lnTo>
                  <a:pt x="2013" y="2813"/>
                </a:lnTo>
                <a:lnTo>
                  <a:pt x="2013" y="2811"/>
                </a:lnTo>
                <a:lnTo>
                  <a:pt x="2012" y="2811"/>
                </a:lnTo>
                <a:cubicBezTo>
                  <a:pt x="2010" y="2794"/>
                  <a:pt x="2010" y="2776"/>
                  <a:pt x="2010" y="2758"/>
                </a:cubicBezTo>
                <a:cubicBezTo>
                  <a:pt x="2010" y="2731"/>
                  <a:pt x="2010" y="2705"/>
                  <a:pt x="2013" y="2678"/>
                </a:cubicBezTo>
                <a:cubicBezTo>
                  <a:pt x="2013" y="2531"/>
                  <a:pt x="2019" y="2387"/>
                  <a:pt x="2031" y="2245"/>
                </a:cubicBezTo>
                <a:lnTo>
                  <a:pt x="2032" y="2213"/>
                </a:lnTo>
                <a:cubicBezTo>
                  <a:pt x="2033" y="2213"/>
                  <a:pt x="2033" y="2213"/>
                  <a:pt x="2034" y="2213"/>
                </a:cubicBezTo>
                <a:cubicBezTo>
                  <a:pt x="2096" y="1348"/>
                  <a:pt x="2307" y="575"/>
                  <a:pt x="2619" y="0"/>
                </a:cubicBezTo>
                <a:close/>
                <a:moveTo>
                  <a:pt x="81" y="0"/>
                </a:moveTo>
                <a:lnTo>
                  <a:pt x="397" y="0"/>
                </a:lnTo>
                <a:cubicBezTo>
                  <a:pt x="581" y="1069"/>
                  <a:pt x="1046" y="1889"/>
                  <a:pt x="1623" y="2135"/>
                </a:cubicBezTo>
                <a:cubicBezTo>
                  <a:pt x="1533" y="1232"/>
                  <a:pt x="1251" y="463"/>
                  <a:pt x="860" y="0"/>
                </a:cubicBezTo>
                <a:lnTo>
                  <a:pt x="1353" y="0"/>
                </a:lnTo>
                <a:cubicBezTo>
                  <a:pt x="1665" y="575"/>
                  <a:pt x="1876" y="1348"/>
                  <a:pt x="1938" y="2213"/>
                </a:cubicBezTo>
                <a:cubicBezTo>
                  <a:pt x="1939" y="2213"/>
                  <a:pt x="1939" y="2213"/>
                  <a:pt x="1940" y="2213"/>
                </a:cubicBezTo>
                <a:lnTo>
                  <a:pt x="1941" y="2245"/>
                </a:lnTo>
                <a:cubicBezTo>
                  <a:pt x="1953" y="2387"/>
                  <a:pt x="1959" y="2531"/>
                  <a:pt x="1959" y="2678"/>
                </a:cubicBezTo>
                <a:cubicBezTo>
                  <a:pt x="1962" y="2705"/>
                  <a:pt x="1962" y="2731"/>
                  <a:pt x="1962" y="2758"/>
                </a:cubicBezTo>
                <a:cubicBezTo>
                  <a:pt x="1962" y="2776"/>
                  <a:pt x="1962" y="2794"/>
                  <a:pt x="1960" y="2811"/>
                </a:cubicBezTo>
                <a:lnTo>
                  <a:pt x="1959" y="2811"/>
                </a:lnTo>
                <a:lnTo>
                  <a:pt x="1959" y="2813"/>
                </a:lnTo>
                <a:lnTo>
                  <a:pt x="1919" y="2806"/>
                </a:lnTo>
                <a:cubicBezTo>
                  <a:pt x="1842" y="2803"/>
                  <a:pt x="1767" y="2789"/>
                  <a:pt x="1693" y="2763"/>
                </a:cubicBezTo>
                <a:cubicBezTo>
                  <a:pt x="1680" y="2765"/>
                  <a:pt x="1667" y="2761"/>
                  <a:pt x="1655" y="2756"/>
                </a:cubicBezTo>
                <a:lnTo>
                  <a:pt x="1655" y="2751"/>
                </a:lnTo>
                <a:cubicBezTo>
                  <a:pt x="894" y="2501"/>
                  <a:pt x="281" y="1417"/>
                  <a:pt x="8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87680" y="7054416"/>
            <a:ext cx="8290560" cy="2080769"/>
          </a:xfrm>
          <a:prstGeom prst="rect">
            <a:avLst/>
          </a:prstGeom>
        </p:spPr>
        <p:txBody>
          <a:bodyPr/>
          <a:lstStyle>
            <a:lvl1pPr algn="r">
              <a:defRPr spc="284"/>
            </a:lvl1pPr>
          </a:lstStyle>
          <a:p>
            <a:pPr/>
            <a:r>
              <a:t>Texto del título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9184640" y="7054416"/>
            <a:ext cx="3413760" cy="208076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1pPr>
            <a:lvl2pPr marL="0" indent="650229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2pPr>
            <a:lvl3pPr marL="0" indent="1300459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3pPr>
            <a:lvl4pPr marL="0" indent="195069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4pPr>
            <a:lvl5pPr marL="0" indent="2600918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Shape 15"/>
          <p:cNvSpPr/>
          <p:nvPr/>
        </p:nvSpPr>
        <p:spPr>
          <a:xfrm flipV="1">
            <a:off x="8945966" y="7486729"/>
            <a:ext cx="1" cy="130048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Shape 105"/>
          <p:cNvSpPr/>
          <p:nvPr>
            <p:ph type="title"/>
          </p:nvPr>
        </p:nvSpPr>
        <p:spPr>
          <a:xfrm>
            <a:off x="1092402" y="832307"/>
            <a:ext cx="10368079" cy="213278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xfrm>
            <a:off x="1092403" y="3251200"/>
            <a:ext cx="10368079" cy="5722112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9306562" y="1083732"/>
            <a:ext cx="2804161" cy="7694509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1056641" y="1083732"/>
            <a:ext cx="8087361" cy="7694509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16" name="Shape 116"/>
          <p:cNvSpPr/>
          <p:nvPr/>
        </p:nvSpPr>
        <p:spPr>
          <a:xfrm>
            <a:off x="10241915" y="733890"/>
            <a:ext cx="975361" cy="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/>
          <a:lstStyle>
            <a:lvl1pPr algn="ctr" defTabSz="1300480">
              <a:lnSpc>
                <a:spcPct val="100000"/>
              </a:lnSpc>
              <a:defRPr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1300480">
              <a:spcBef>
                <a:spcPts val="1000"/>
              </a:spcBef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50105" indent="-392906" defTabSz="1300480">
              <a:spcBef>
                <a:spcPts val="1000"/>
              </a:spcBef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8725" indent="-314325" defTabSz="1300480">
              <a:spcBef>
                <a:spcPts val="1000"/>
              </a:spcBef>
              <a:buFont typeface="Arial"/>
              <a:buChar char="•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85925" indent="-314325" defTabSz="1300480">
              <a:spcBef>
                <a:spcPts val="1000"/>
              </a:spcBef>
              <a:buFont typeface="Arial"/>
              <a:buChar char="–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43125" indent="-314325" defTabSz="1300480">
              <a:spcBef>
                <a:spcPts val="1000"/>
              </a:spcBef>
              <a:buFont typeface="Arial"/>
              <a:buChar char="»"/>
              <a:defRPr sz="4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xfrm>
            <a:off x="8964240" y="8854469"/>
            <a:ext cx="355869" cy="371347"/>
          </a:xfrm>
          <a:prstGeom prst="rect">
            <a:avLst/>
          </a:prstGeom>
        </p:spPr>
        <p:txBody>
          <a:bodyPr lIns="65022" tIns="65022" rIns="65022" bIns="65022"/>
          <a:lstStyle>
            <a:lvl1pPr algn="r" defTabSz="130048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092402" y="832307"/>
            <a:ext cx="10368079" cy="213278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1092403" y="3251200"/>
            <a:ext cx="10368079" cy="5722112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1"/>
            <a:ext cx="13004800" cy="6502401"/>
          </a:xfrm>
          <a:prstGeom prst="rect">
            <a:avLst/>
          </a:prstGeom>
          <a:solidFill>
            <a:srgbClr val="1D9AA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6773" y="1"/>
            <a:ext cx="12998030" cy="650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9708"/>
                </a:moveTo>
                <a:lnTo>
                  <a:pt x="21600" y="21161"/>
                </a:lnTo>
                <a:lnTo>
                  <a:pt x="21417" y="21600"/>
                </a:lnTo>
                <a:lnTo>
                  <a:pt x="20958" y="21600"/>
                </a:lnTo>
                <a:cubicBezTo>
                  <a:pt x="21212" y="21244"/>
                  <a:pt x="21411" y="20751"/>
                  <a:pt x="21529" y="20178"/>
                </a:cubicBezTo>
                <a:close/>
                <a:moveTo>
                  <a:pt x="21600" y="18982"/>
                </a:moveTo>
                <a:lnTo>
                  <a:pt x="21600" y="19590"/>
                </a:lnTo>
                <a:lnTo>
                  <a:pt x="21417" y="19693"/>
                </a:lnTo>
                <a:cubicBezTo>
                  <a:pt x="20958" y="20013"/>
                  <a:pt x="20592" y="20713"/>
                  <a:pt x="20419" y="21600"/>
                </a:cubicBezTo>
                <a:lnTo>
                  <a:pt x="20094" y="21600"/>
                </a:lnTo>
                <a:cubicBezTo>
                  <a:pt x="20287" y="20408"/>
                  <a:pt x="20770" y="19466"/>
                  <a:pt x="21381" y="19086"/>
                </a:cubicBezTo>
                <a:close/>
                <a:moveTo>
                  <a:pt x="18010" y="18895"/>
                </a:moveTo>
                <a:lnTo>
                  <a:pt x="18050" y="18903"/>
                </a:lnTo>
                <a:cubicBezTo>
                  <a:pt x="18127" y="18905"/>
                  <a:pt x="18202" y="18919"/>
                  <a:pt x="18276" y="18945"/>
                </a:cubicBezTo>
                <a:cubicBezTo>
                  <a:pt x="18289" y="18943"/>
                  <a:pt x="18302" y="18948"/>
                  <a:pt x="18314" y="18953"/>
                </a:cubicBezTo>
                <a:lnTo>
                  <a:pt x="18315" y="18958"/>
                </a:lnTo>
                <a:cubicBezTo>
                  <a:pt x="19052" y="19202"/>
                  <a:pt x="19651" y="20237"/>
                  <a:pt x="19871" y="21600"/>
                </a:cubicBezTo>
                <a:lnTo>
                  <a:pt x="19546" y="21600"/>
                </a:lnTo>
                <a:cubicBezTo>
                  <a:pt x="19349" y="20586"/>
                  <a:pt x="18899" y="19817"/>
                  <a:pt x="18346" y="19579"/>
                </a:cubicBezTo>
                <a:cubicBezTo>
                  <a:pt x="18428" y="20408"/>
                  <a:pt x="18669" y="21125"/>
                  <a:pt x="19008" y="21600"/>
                </a:cubicBezTo>
                <a:lnTo>
                  <a:pt x="18548" y="21600"/>
                </a:lnTo>
                <a:cubicBezTo>
                  <a:pt x="18274" y="21036"/>
                  <a:pt x="18088" y="20308"/>
                  <a:pt x="18031" y="19500"/>
                </a:cubicBezTo>
                <a:cubicBezTo>
                  <a:pt x="18030" y="19500"/>
                  <a:pt x="18030" y="19500"/>
                  <a:pt x="18030" y="19500"/>
                </a:cubicBezTo>
                <a:lnTo>
                  <a:pt x="18028" y="19468"/>
                </a:lnTo>
                <a:cubicBezTo>
                  <a:pt x="18016" y="19325"/>
                  <a:pt x="18011" y="19179"/>
                  <a:pt x="18011" y="19031"/>
                </a:cubicBezTo>
                <a:cubicBezTo>
                  <a:pt x="18008" y="19005"/>
                  <a:pt x="18007" y="18978"/>
                  <a:pt x="18007" y="18951"/>
                </a:cubicBezTo>
                <a:lnTo>
                  <a:pt x="18009" y="18897"/>
                </a:lnTo>
                <a:lnTo>
                  <a:pt x="18010" y="18897"/>
                </a:lnTo>
                <a:close/>
                <a:moveTo>
                  <a:pt x="17956" y="18895"/>
                </a:moveTo>
                <a:lnTo>
                  <a:pt x="17956" y="18897"/>
                </a:lnTo>
                <a:lnTo>
                  <a:pt x="17958" y="18897"/>
                </a:lnTo>
                <a:lnTo>
                  <a:pt x="17959" y="18951"/>
                </a:lnTo>
                <a:cubicBezTo>
                  <a:pt x="17959" y="18978"/>
                  <a:pt x="17959" y="19005"/>
                  <a:pt x="17956" y="19031"/>
                </a:cubicBezTo>
                <a:cubicBezTo>
                  <a:pt x="17956" y="19179"/>
                  <a:pt x="17950" y="19325"/>
                  <a:pt x="17938" y="19468"/>
                </a:cubicBezTo>
                <a:lnTo>
                  <a:pt x="17937" y="19500"/>
                </a:lnTo>
                <a:cubicBezTo>
                  <a:pt x="17936" y="19500"/>
                  <a:pt x="17936" y="19500"/>
                  <a:pt x="17936" y="19500"/>
                </a:cubicBezTo>
                <a:cubicBezTo>
                  <a:pt x="17878" y="20308"/>
                  <a:pt x="17692" y="21036"/>
                  <a:pt x="17418" y="21600"/>
                </a:cubicBezTo>
                <a:lnTo>
                  <a:pt x="16959" y="21600"/>
                </a:lnTo>
                <a:cubicBezTo>
                  <a:pt x="17297" y="21125"/>
                  <a:pt x="17539" y="20408"/>
                  <a:pt x="17620" y="19579"/>
                </a:cubicBezTo>
                <a:cubicBezTo>
                  <a:pt x="17067" y="19817"/>
                  <a:pt x="16617" y="20586"/>
                  <a:pt x="16420" y="21600"/>
                </a:cubicBezTo>
                <a:lnTo>
                  <a:pt x="16095" y="21600"/>
                </a:lnTo>
                <a:cubicBezTo>
                  <a:pt x="16316" y="20237"/>
                  <a:pt x="16914" y="19202"/>
                  <a:pt x="17652" y="18958"/>
                </a:cubicBezTo>
                <a:lnTo>
                  <a:pt x="17652" y="18953"/>
                </a:lnTo>
                <a:cubicBezTo>
                  <a:pt x="17664" y="18948"/>
                  <a:pt x="17677" y="18943"/>
                  <a:pt x="17690" y="18945"/>
                </a:cubicBezTo>
                <a:cubicBezTo>
                  <a:pt x="17764" y="18919"/>
                  <a:pt x="17839" y="18905"/>
                  <a:pt x="17916" y="18903"/>
                </a:cubicBezTo>
                <a:close/>
                <a:moveTo>
                  <a:pt x="14011" y="18895"/>
                </a:moveTo>
                <a:lnTo>
                  <a:pt x="14051" y="18903"/>
                </a:lnTo>
                <a:cubicBezTo>
                  <a:pt x="14128" y="18905"/>
                  <a:pt x="14203" y="18919"/>
                  <a:pt x="14277" y="18945"/>
                </a:cubicBezTo>
                <a:cubicBezTo>
                  <a:pt x="14290" y="18943"/>
                  <a:pt x="14303" y="18948"/>
                  <a:pt x="14315" y="18953"/>
                </a:cubicBezTo>
                <a:lnTo>
                  <a:pt x="14315" y="18958"/>
                </a:lnTo>
                <a:cubicBezTo>
                  <a:pt x="15053" y="19202"/>
                  <a:pt x="15651" y="20237"/>
                  <a:pt x="15872" y="21600"/>
                </a:cubicBezTo>
                <a:lnTo>
                  <a:pt x="15547" y="21600"/>
                </a:lnTo>
                <a:cubicBezTo>
                  <a:pt x="15350" y="20586"/>
                  <a:pt x="14900" y="19817"/>
                  <a:pt x="14347" y="19579"/>
                </a:cubicBezTo>
                <a:cubicBezTo>
                  <a:pt x="14428" y="20408"/>
                  <a:pt x="14670" y="21125"/>
                  <a:pt x="15008" y="21600"/>
                </a:cubicBezTo>
                <a:lnTo>
                  <a:pt x="14549" y="21600"/>
                </a:lnTo>
                <a:cubicBezTo>
                  <a:pt x="14275" y="21036"/>
                  <a:pt x="14089" y="20308"/>
                  <a:pt x="14031" y="19500"/>
                </a:cubicBezTo>
                <a:cubicBezTo>
                  <a:pt x="14031" y="19500"/>
                  <a:pt x="14031" y="19500"/>
                  <a:pt x="14030" y="19500"/>
                </a:cubicBezTo>
                <a:lnTo>
                  <a:pt x="14029" y="19468"/>
                </a:lnTo>
                <a:cubicBezTo>
                  <a:pt x="14017" y="19325"/>
                  <a:pt x="14011" y="19179"/>
                  <a:pt x="14011" y="19031"/>
                </a:cubicBezTo>
                <a:cubicBezTo>
                  <a:pt x="14008" y="19005"/>
                  <a:pt x="14008" y="18978"/>
                  <a:pt x="14008" y="18951"/>
                </a:cubicBezTo>
                <a:lnTo>
                  <a:pt x="14010" y="18897"/>
                </a:lnTo>
                <a:lnTo>
                  <a:pt x="14011" y="18897"/>
                </a:lnTo>
                <a:close/>
                <a:moveTo>
                  <a:pt x="13957" y="18895"/>
                </a:moveTo>
                <a:lnTo>
                  <a:pt x="13957" y="18897"/>
                </a:lnTo>
                <a:lnTo>
                  <a:pt x="13958" y="18897"/>
                </a:lnTo>
                <a:lnTo>
                  <a:pt x="13960" y="18951"/>
                </a:lnTo>
                <a:cubicBezTo>
                  <a:pt x="13960" y="18978"/>
                  <a:pt x="13959" y="19005"/>
                  <a:pt x="13956" y="19031"/>
                </a:cubicBezTo>
                <a:cubicBezTo>
                  <a:pt x="13956" y="19179"/>
                  <a:pt x="13951" y="19325"/>
                  <a:pt x="13939" y="19468"/>
                </a:cubicBezTo>
                <a:lnTo>
                  <a:pt x="13937" y="19500"/>
                </a:lnTo>
                <a:cubicBezTo>
                  <a:pt x="13937" y="19500"/>
                  <a:pt x="13937" y="19500"/>
                  <a:pt x="13936" y="19500"/>
                </a:cubicBezTo>
                <a:cubicBezTo>
                  <a:pt x="13879" y="20308"/>
                  <a:pt x="13693" y="21036"/>
                  <a:pt x="13419" y="21600"/>
                </a:cubicBezTo>
                <a:lnTo>
                  <a:pt x="12959" y="21600"/>
                </a:lnTo>
                <a:cubicBezTo>
                  <a:pt x="13298" y="21125"/>
                  <a:pt x="13539" y="20408"/>
                  <a:pt x="13621" y="19579"/>
                </a:cubicBezTo>
                <a:cubicBezTo>
                  <a:pt x="13068" y="19817"/>
                  <a:pt x="12618" y="20586"/>
                  <a:pt x="12421" y="21600"/>
                </a:cubicBezTo>
                <a:lnTo>
                  <a:pt x="12096" y="21600"/>
                </a:lnTo>
                <a:cubicBezTo>
                  <a:pt x="12316" y="20237"/>
                  <a:pt x="12915" y="19202"/>
                  <a:pt x="13652" y="18958"/>
                </a:cubicBezTo>
                <a:lnTo>
                  <a:pt x="13653" y="18953"/>
                </a:lnTo>
                <a:cubicBezTo>
                  <a:pt x="13665" y="18948"/>
                  <a:pt x="13678" y="18943"/>
                  <a:pt x="13691" y="18945"/>
                </a:cubicBezTo>
                <a:cubicBezTo>
                  <a:pt x="13765" y="18919"/>
                  <a:pt x="13840" y="18905"/>
                  <a:pt x="13917" y="18903"/>
                </a:cubicBezTo>
                <a:close/>
                <a:moveTo>
                  <a:pt x="10011" y="18895"/>
                </a:moveTo>
                <a:lnTo>
                  <a:pt x="10052" y="18903"/>
                </a:lnTo>
                <a:cubicBezTo>
                  <a:pt x="10128" y="18905"/>
                  <a:pt x="10204" y="18919"/>
                  <a:pt x="10277" y="18945"/>
                </a:cubicBezTo>
                <a:cubicBezTo>
                  <a:pt x="10291" y="18943"/>
                  <a:pt x="10303" y="18948"/>
                  <a:pt x="10316" y="18953"/>
                </a:cubicBezTo>
                <a:lnTo>
                  <a:pt x="10316" y="18958"/>
                </a:lnTo>
                <a:cubicBezTo>
                  <a:pt x="11054" y="19202"/>
                  <a:pt x="11652" y="20237"/>
                  <a:pt x="11873" y="21600"/>
                </a:cubicBezTo>
                <a:lnTo>
                  <a:pt x="11548" y="21600"/>
                </a:lnTo>
                <a:cubicBezTo>
                  <a:pt x="11351" y="20586"/>
                  <a:pt x="10901" y="19817"/>
                  <a:pt x="10348" y="19579"/>
                </a:cubicBezTo>
                <a:cubicBezTo>
                  <a:pt x="10429" y="20408"/>
                  <a:pt x="10671" y="21125"/>
                  <a:pt x="11009" y="21600"/>
                </a:cubicBezTo>
                <a:lnTo>
                  <a:pt x="10550" y="21600"/>
                </a:lnTo>
                <a:cubicBezTo>
                  <a:pt x="10275" y="21036"/>
                  <a:pt x="10090" y="20308"/>
                  <a:pt x="10032" y="19500"/>
                </a:cubicBezTo>
                <a:cubicBezTo>
                  <a:pt x="10032" y="19500"/>
                  <a:pt x="10031" y="19500"/>
                  <a:pt x="10031" y="19500"/>
                </a:cubicBezTo>
                <a:lnTo>
                  <a:pt x="10030" y="19468"/>
                </a:lnTo>
                <a:cubicBezTo>
                  <a:pt x="10018" y="19325"/>
                  <a:pt x="10012" y="19179"/>
                  <a:pt x="10012" y="19031"/>
                </a:cubicBezTo>
                <a:cubicBezTo>
                  <a:pt x="10009" y="19005"/>
                  <a:pt x="10009" y="18978"/>
                  <a:pt x="10009" y="18951"/>
                </a:cubicBezTo>
                <a:lnTo>
                  <a:pt x="10010" y="18897"/>
                </a:lnTo>
                <a:lnTo>
                  <a:pt x="10011" y="18897"/>
                </a:lnTo>
                <a:close/>
                <a:moveTo>
                  <a:pt x="9958" y="18895"/>
                </a:moveTo>
                <a:lnTo>
                  <a:pt x="9958" y="18897"/>
                </a:lnTo>
                <a:lnTo>
                  <a:pt x="9959" y="18897"/>
                </a:lnTo>
                <a:lnTo>
                  <a:pt x="9960" y="18951"/>
                </a:lnTo>
                <a:cubicBezTo>
                  <a:pt x="9960" y="18978"/>
                  <a:pt x="9960" y="19005"/>
                  <a:pt x="9957" y="19031"/>
                </a:cubicBezTo>
                <a:cubicBezTo>
                  <a:pt x="9957" y="19179"/>
                  <a:pt x="9951" y="19325"/>
                  <a:pt x="9939" y="19468"/>
                </a:cubicBezTo>
                <a:lnTo>
                  <a:pt x="9938" y="19500"/>
                </a:lnTo>
                <a:cubicBezTo>
                  <a:pt x="9938" y="19500"/>
                  <a:pt x="9937" y="19500"/>
                  <a:pt x="9937" y="19500"/>
                </a:cubicBezTo>
                <a:cubicBezTo>
                  <a:pt x="9879" y="20308"/>
                  <a:pt x="9694" y="21036"/>
                  <a:pt x="9419" y="21600"/>
                </a:cubicBezTo>
                <a:lnTo>
                  <a:pt x="8960" y="21600"/>
                </a:lnTo>
                <a:cubicBezTo>
                  <a:pt x="9298" y="21125"/>
                  <a:pt x="9540" y="20408"/>
                  <a:pt x="9621" y="19579"/>
                </a:cubicBezTo>
                <a:cubicBezTo>
                  <a:pt x="9068" y="19817"/>
                  <a:pt x="8619" y="20586"/>
                  <a:pt x="8421" y="21600"/>
                </a:cubicBezTo>
                <a:lnTo>
                  <a:pt x="8096" y="21600"/>
                </a:lnTo>
                <a:cubicBezTo>
                  <a:pt x="8317" y="20237"/>
                  <a:pt x="8916" y="19202"/>
                  <a:pt x="9653" y="18958"/>
                </a:cubicBezTo>
                <a:lnTo>
                  <a:pt x="9653" y="18953"/>
                </a:lnTo>
                <a:cubicBezTo>
                  <a:pt x="9666" y="18948"/>
                  <a:pt x="9679" y="18943"/>
                  <a:pt x="9692" y="18945"/>
                </a:cubicBezTo>
                <a:cubicBezTo>
                  <a:pt x="9765" y="18919"/>
                  <a:pt x="9841" y="18905"/>
                  <a:pt x="9917" y="18903"/>
                </a:cubicBezTo>
                <a:close/>
                <a:moveTo>
                  <a:pt x="6012" y="18895"/>
                </a:moveTo>
                <a:lnTo>
                  <a:pt x="6053" y="18903"/>
                </a:lnTo>
                <a:cubicBezTo>
                  <a:pt x="6129" y="18905"/>
                  <a:pt x="6204" y="18919"/>
                  <a:pt x="6278" y="18945"/>
                </a:cubicBezTo>
                <a:cubicBezTo>
                  <a:pt x="6291" y="18943"/>
                  <a:pt x="6304" y="18948"/>
                  <a:pt x="6316" y="18953"/>
                </a:cubicBezTo>
                <a:lnTo>
                  <a:pt x="6317" y="18958"/>
                </a:lnTo>
                <a:cubicBezTo>
                  <a:pt x="7054" y="19202"/>
                  <a:pt x="7653" y="20237"/>
                  <a:pt x="7873" y="21600"/>
                </a:cubicBezTo>
                <a:lnTo>
                  <a:pt x="7548" y="21600"/>
                </a:lnTo>
                <a:cubicBezTo>
                  <a:pt x="7351" y="20586"/>
                  <a:pt x="6901" y="19817"/>
                  <a:pt x="6348" y="19579"/>
                </a:cubicBezTo>
                <a:cubicBezTo>
                  <a:pt x="6430" y="20408"/>
                  <a:pt x="6671" y="21125"/>
                  <a:pt x="7010" y="21600"/>
                </a:cubicBezTo>
                <a:lnTo>
                  <a:pt x="6551" y="21600"/>
                </a:lnTo>
                <a:cubicBezTo>
                  <a:pt x="6276" y="21036"/>
                  <a:pt x="6090" y="20308"/>
                  <a:pt x="6033" y="19500"/>
                </a:cubicBezTo>
                <a:cubicBezTo>
                  <a:pt x="6032" y="19500"/>
                  <a:pt x="6032" y="19500"/>
                  <a:pt x="6032" y="19500"/>
                </a:cubicBezTo>
                <a:lnTo>
                  <a:pt x="6030" y="19468"/>
                </a:lnTo>
                <a:cubicBezTo>
                  <a:pt x="6018" y="19325"/>
                  <a:pt x="6013" y="19179"/>
                  <a:pt x="6013" y="19031"/>
                </a:cubicBezTo>
                <a:cubicBezTo>
                  <a:pt x="6010" y="19005"/>
                  <a:pt x="6010" y="18978"/>
                  <a:pt x="6010" y="18951"/>
                </a:cubicBezTo>
                <a:lnTo>
                  <a:pt x="6011" y="18897"/>
                </a:lnTo>
                <a:lnTo>
                  <a:pt x="6012" y="18897"/>
                </a:lnTo>
                <a:close/>
                <a:moveTo>
                  <a:pt x="5958" y="18895"/>
                </a:moveTo>
                <a:lnTo>
                  <a:pt x="5958" y="18897"/>
                </a:lnTo>
                <a:lnTo>
                  <a:pt x="5960" y="18897"/>
                </a:lnTo>
                <a:lnTo>
                  <a:pt x="5961" y="18951"/>
                </a:lnTo>
                <a:cubicBezTo>
                  <a:pt x="5961" y="18978"/>
                  <a:pt x="5961" y="19005"/>
                  <a:pt x="5958" y="19031"/>
                </a:cubicBezTo>
                <a:cubicBezTo>
                  <a:pt x="5958" y="19179"/>
                  <a:pt x="5952" y="19325"/>
                  <a:pt x="5940" y="19468"/>
                </a:cubicBezTo>
                <a:lnTo>
                  <a:pt x="5939" y="19500"/>
                </a:lnTo>
                <a:cubicBezTo>
                  <a:pt x="5938" y="19500"/>
                  <a:pt x="5938" y="19500"/>
                  <a:pt x="5938" y="19500"/>
                </a:cubicBezTo>
                <a:cubicBezTo>
                  <a:pt x="5880" y="20308"/>
                  <a:pt x="5694" y="21036"/>
                  <a:pt x="5420" y="21600"/>
                </a:cubicBezTo>
                <a:lnTo>
                  <a:pt x="4961" y="21600"/>
                </a:lnTo>
                <a:cubicBezTo>
                  <a:pt x="5299" y="21125"/>
                  <a:pt x="5541" y="20408"/>
                  <a:pt x="5622" y="19579"/>
                </a:cubicBezTo>
                <a:cubicBezTo>
                  <a:pt x="5069" y="19817"/>
                  <a:pt x="4619" y="20586"/>
                  <a:pt x="4422" y="21600"/>
                </a:cubicBezTo>
                <a:lnTo>
                  <a:pt x="4097" y="21600"/>
                </a:lnTo>
                <a:cubicBezTo>
                  <a:pt x="4318" y="20237"/>
                  <a:pt x="4916" y="19202"/>
                  <a:pt x="5654" y="18958"/>
                </a:cubicBezTo>
                <a:lnTo>
                  <a:pt x="5654" y="18953"/>
                </a:lnTo>
                <a:cubicBezTo>
                  <a:pt x="5667" y="18948"/>
                  <a:pt x="5679" y="18943"/>
                  <a:pt x="5692" y="18945"/>
                </a:cubicBezTo>
                <a:cubicBezTo>
                  <a:pt x="5766" y="18919"/>
                  <a:pt x="5841" y="18905"/>
                  <a:pt x="5918" y="18903"/>
                </a:cubicBezTo>
                <a:close/>
                <a:moveTo>
                  <a:pt x="2013" y="18895"/>
                </a:moveTo>
                <a:lnTo>
                  <a:pt x="2053" y="18903"/>
                </a:lnTo>
                <a:cubicBezTo>
                  <a:pt x="2130" y="18905"/>
                  <a:pt x="2205" y="18919"/>
                  <a:pt x="2279" y="18945"/>
                </a:cubicBezTo>
                <a:cubicBezTo>
                  <a:pt x="2292" y="18943"/>
                  <a:pt x="2305" y="18948"/>
                  <a:pt x="2317" y="18953"/>
                </a:cubicBezTo>
                <a:lnTo>
                  <a:pt x="2317" y="18958"/>
                </a:lnTo>
                <a:cubicBezTo>
                  <a:pt x="3055" y="19202"/>
                  <a:pt x="3654" y="20237"/>
                  <a:pt x="3874" y="21600"/>
                </a:cubicBezTo>
                <a:lnTo>
                  <a:pt x="3549" y="21600"/>
                </a:lnTo>
                <a:cubicBezTo>
                  <a:pt x="3352" y="20586"/>
                  <a:pt x="2902" y="19817"/>
                  <a:pt x="2349" y="19579"/>
                </a:cubicBezTo>
                <a:cubicBezTo>
                  <a:pt x="2431" y="20408"/>
                  <a:pt x="2672" y="21125"/>
                  <a:pt x="3010" y="21600"/>
                </a:cubicBezTo>
                <a:lnTo>
                  <a:pt x="2551" y="21600"/>
                </a:lnTo>
                <a:cubicBezTo>
                  <a:pt x="2277" y="21036"/>
                  <a:pt x="2091" y="20308"/>
                  <a:pt x="2034" y="19500"/>
                </a:cubicBezTo>
                <a:cubicBezTo>
                  <a:pt x="2033" y="19500"/>
                  <a:pt x="2033" y="19500"/>
                  <a:pt x="2032" y="19500"/>
                </a:cubicBezTo>
                <a:lnTo>
                  <a:pt x="2031" y="19468"/>
                </a:lnTo>
                <a:cubicBezTo>
                  <a:pt x="2019" y="19325"/>
                  <a:pt x="2013" y="19179"/>
                  <a:pt x="2013" y="19031"/>
                </a:cubicBezTo>
                <a:cubicBezTo>
                  <a:pt x="2010" y="19005"/>
                  <a:pt x="2010" y="18978"/>
                  <a:pt x="2010" y="18951"/>
                </a:cubicBezTo>
                <a:lnTo>
                  <a:pt x="2012" y="18897"/>
                </a:lnTo>
                <a:lnTo>
                  <a:pt x="2013" y="18897"/>
                </a:lnTo>
                <a:close/>
                <a:moveTo>
                  <a:pt x="1959" y="18895"/>
                </a:moveTo>
                <a:lnTo>
                  <a:pt x="1959" y="18897"/>
                </a:lnTo>
                <a:lnTo>
                  <a:pt x="1960" y="18897"/>
                </a:lnTo>
                <a:lnTo>
                  <a:pt x="1962" y="18951"/>
                </a:lnTo>
                <a:cubicBezTo>
                  <a:pt x="1962" y="18978"/>
                  <a:pt x="1962" y="19005"/>
                  <a:pt x="1959" y="19031"/>
                </a:cubicBezTo>
                <a:cubicBezTo>
                  <a:pt x="1959" y="19179"/>
                  <a:pt x="1953" y="19325"/>
                  <a:pt x="1941" y="19468"/>
                </a:cubicBezTo>
                <a:lnTo>
                  <a:pt x="1940" y="19500"/>
                </a:lnTo>
                <a:cubicBezTo>
                  <a:pt x="1939" y="19500"/>
                  <a:pt x="1939" y="19500"/>
                  <a:pt x="1938" y="19500"/>
                </a:cubicBezTo>
                <a:cubicBezTo>
                  <a:pt x="1881" y="20308"/>
                  <a:pt x="1695" y="21036"/>
                  <a:pt x="1421" y="21600"/>
                </a:cubicBezTo>
                <a:lnTo>
                  <a:pt x="962" y="21600"/>
                </a:lnTo>
                <a:cubicBezTo>
                  <a:pt x="1300" y="21125"/>
                  <a:pt x="1541" y="20408"/>
                  <a:pt x="1623" y="19579"/>
                </a:cubicBezTo>
                <a:cubicBezTo>
                  <a:pt x="1070" y="19817"/>
                  <a:pt x="620" y="20586"/>
                  <a:pt x="423" y="21600"/>
                </a:cubicBezTo>
                <a:lnTo>
                  <a:pt x="98" y="21600"/>
                </a:lnTo>
                <a:cubicBezTo>
                  <a:pt x="318" y="20237"/>
                  <a:pt x="917" y="19202"/>
                  <a:pt x="1655" y="18958"/>
                </a:cubicBezTo>
                <a:lnTo>
                  <a:pt x="1655" y="18953"/>
                </a:lnTo>
                <a:cubicBezTo>
                  <a:pt x="1667" y="18948"/>
                  <a:pt x="1680" y="18943"/>
                  <a:pt x="1693" y="18945"/>
                </a:cubicBezTo>
                <a:cubicBezTo>
                  <a:pt x="1767" y="18919"/>
                  <a:pt x="1842" y="18905"/>
                  <a:pt x="1919" y="18903"/>
                </a:cubicBezTo>
                <a:close/>
                <a:moveTo>
                  <a:pt x="19630" y="15614"/>
                </a:moveTo>
                <a:cubicBezTo>
                  <a:pt x="18980" y="15891"/>
                  <a:pt x="18472" y="16898"/>
                  <a:pt x="18346" y="18168"/>
                </a:cubicBezTo>
                <a:cubicBezTo>
                  <a:pt x="18997" y="17890"/>
                  <a:pt x="19504" y="16884"/>
                  <a:pt x="19630" y="15614"/>
                </a:cubicBezTo>
                <a:close/>
                <a:moveTo>
                  <a:pt x="16336" y="15614"/>
                </a:moveTo>
                <a:cubicBezTo>
                  <a:pt x="16462" y="16884"/>
                  <a:pt x="16970" y="17890"/>
                  <a:pt x="17620" y="18168"/>
                </a:cubicBezTo>
                <a:cubicBezTo>
                  <a:pt x="17494" y="16898"/>
                  <a:pt x="16986" y="15891"/>
                  <a:pt x="16336" y="15614"/>
                </a:cubicBezTo>
                <a:close/>
                <a:moveTo>
                  <a:pt x="15631" y="15614"/>
                </a:moveTo>
                <a:cubicBezTo>
                  <a:pt x="14981" y="15891"/>
                  <a:pt x="14473" y="16898"/>
                  <a:pt x="14347" y="18168"/>
                </a:cubicBezTo>
                <a:cubicBezTo>
                  <a:pt x="14997" y="17890"/>
                  <a:pt x="15505" y="16884"/>
                  <a:pt x="15631" y="15614"/>
                </a:cubicBezTo>
                <a:close/>
                <a:moveTo>
                  <a:pt x="12337" y="15614"/>
                </a:moveTo>
                <a:cubicBezTo>
                  <a:pt x="12463" y="16884"/>
                  <a:pt x="12970" y="17890"/>
                  <a:pt x="13621" y="18168"/>
                </a:cubicBezTo>
                <a:cubicBezTo>
                  <a:pt x="13495" y="16898"/>
                  <a:pt x="12987" y="15891"/>
                  <a:pt x="12337" y="15614"/>
                </a:cubicBezTo>
                <a:close/>
                <a:moveTo>
                  <a:pt x="11632" y="15614"/>
                </a:moveTo>
                <a:cubicBezTo>
                  <a:pt x="10981" y="15891"/>
                  <a:pt x="10474" y="16898"/>
                  <a:pt x="10348" y="18168"/>
                </a:cubicBezTo>
                <a:cubicBezTo>
                  <a:pt x="10998" y="17890"/>
                  <a:pt x="11506" y="16884"/>
                  <a:pt x="11632" y="15614"/>
                </a:cubicBezTo>
                <a:close/>
                <a:moveTo>
                  <a:pt x="8337" y="15614"/>
                </a:moveTo>
                <a:cubicBezTo>
                  <a:pt x="8463" y="16884"/>
                  <a:pt x="8971" y="17890"/>
                  <a:pt x="9621" y="18168"/>
                </a:cubicBezTo>
                <a:cubicBezTo>
                  <a:pt x="9496" y="16898"/>
                  <a:pt x="8988" y="15891"/>
                  <a:pt x="8337" y="15614"/>
                </a:cubicBezTo>
                <a:close/>
                <a:moveTo>
                  <a:pt x="7632" y="15614"/>
                </a:moveTo>
                <a:cubicBezTo>
                  <a:pt x="6982" y="15891"/>
                  <a:pt x="6474" y="16898"/>
                  <a:pt x="6348" y="18168"/>
                </a:cubicBezTo>
                <a:cubicBezTo>
                  <a:pt x="6999" y="17890"/>
                  <a:pt x="7507" y="16884"/>
                  <a:pt x="7632" y="15614"/>
                </a:cubicBezTo>
                <a:close/>
                <a:moveTo>
                  <a:pt x="4338" y="15614"/>
                </a:moveTo>
                <a:cubicBezTo>
                  <a:pt x="4464" y="16884"/>
                  <a:pt x="4972" y="17890"/>
                  <a:pt x="5622" y="18168"/>
                </a:cubicBezTo>
                <a:cubicBezTo>
                  <a:pt x="5496" y="16898"/>
                  <a:pt x="4989" y="15891"/>
                  <a:pt x="4338" y="15614"/>
                </a:cubicBezTo>
                <a:close/>
                <a:moveTo>
                  <a:pt x="3633" y="15614"/>
                </a:moveTo>
                <a:cubicBezTo>
                  <a:pt x="2983" y="15891"/>
                  <a:pt x="2475" y="16898"/>
                  <a:pt x="2349" y="18168"/>
                </a:cubicBezTo>
                <a:cubicBezTo>
                  <a:pt x="2999" y="17890"/>
                  <a:pt x="3507" y="16884"/>
                  <a:pt x="3633" y="15614"/>
                </a:cubicBezTo>
                <a:close/>
                <a:moveTo>
                  <a:pt x="339" y="15614"/>
                </a:moveTo>
                <a:cubicBezTo>
                  <a:pt x="465" y="16884"/>
                  <a:pt x="973" y="17890"/>
                  <a:pt x="1623" y="18168"/>
                </a:cubicBezTo>
                <a:cubicBezTo>
                  <a:pt x="1497" y="16898"/>
                  <a:pt x="989" y="15891"/>
                  <a:pt x="339" y="15614"/>
                </a:cubicBezTo>
                <a:close/>
                <a:moveTo>
                  <a:pt x="19999" y="14935"/>
                </a:moveTo>
                <a:lnTo>
                  <a:pt x="20039" y="14942"/>
                </a:lnTo>
                <a:cubicBezTo>
                  <a:pt x="20116" y="14945"/>
                  <a:pt x="20191" y="14959"/>
                  <a:pt x="20265" y="14985"/>
                </a:cubicBezTo>
                <a:cubicBezTo>
                  <a:pt x="20278" y="14983"/>
                  <a:pt x="20291" y="14987"/>
                  <a:pt x="20303" y="14992"/>
                </a:cubicBezTo>
                <a:lnTo>
                  <a:pt x="20304" y="14998"/>
                </a:lnTo>
                <a:cubicBezTo>
                  <a:pt x="20834" y="15172"/>
                  <a:pt x="21292" y="15751"/>
                  <a:pt x="21590" y="16565"/>
                </a:cubicBezTo>
                <a:lnTo>
                  <a:pt x="21600" y="16597"/>
                </a:lnTo>
                <a:lnTo>
                  <a:pt x="21600" y="18029"/>
                </a:lnTo>
                <a:lnTo>
                  <a:pt x="21555" y="17705"/>
                </a:lnTo>
                <a:cubicBezTo>
                  <a:pt x="21364" y="16657"/>
                  <a:pt x="20904" y="15856"/>
                  <a:pt x="20335" y="15614"/>
                </a:cubicBezTo>
                <a:cubicBezTo>
                  <a:pt x="20445" y="16725"/>
                  <a:pt x="20848" y="17635"/>
                  <a:pt x="21383" y="18030"/>
                </a:cubicBezTo>
                <a:lnTo>
                  <a:pt x="21600" y="18156"/>
                </a:lnTo>
                <a:lnTo>
                  <a:pt x="21600" y="18759"/>
                </a:lnTo>
                <a:lnTo>
                  <a:pt x="21342" y="18632"/>
                </a:lnTo>
                <a:cubicBezTo>
                  <a:pt x="20645" y="18171"/>
                  <a:pt x="20124" y="16983"/>
                  <a:pt x="20020" y="15535"/>
                </a:cubicBezTo>
                <a:cubicBezTo>
                  <a:pt x="20019" y="15535"/>
                  <a:pt x="20019" y="15535"/>
                  <a:pt x="20019" y="15535"/>
                </a:cubicBezTo>
                <a:lnTo>
                  <a:pt x="20017" y="15504"/>
                </a:lnTo>
                <a:cubicBezTo>
                  <a:pt x="20005" y="15362"/>
                  <a:pt x="20000" y="15217"/>
                  <a:pt x="20000" y="15070"/>
                </a:cubicBezTo>
                <a:cubicBezTo>
                  <a:pt x="19997" y="15044"/>
                  <a:pt x="19996" y="15017"/>
                  <a:pt x="19996" y="14991"/>
                </a:cubicBezTo>
                <a:lnTo>
                  <a:pt x="19998" y="14937"/>
                </a:lnTo>
                <a:lnTo>
                  <a:pt x="19999" y="14937"/>
                </a:lnTo>
                <a:close/>
                <a:moveTo>
                  <a:pt x="19967" y="14935"/>
                </a:moveTo>
                <a:lnTo>
                  <a:pt x="19967" y="14937"/>
                </a:lnTo>
                <a:lnTo>
                  <a:pt x="19968" y="14937"/>
                </a:lnTo>
                <a:lnTo>
                  <a:pt x="19969" y="14991"/>
                </a:lnTo>
                <a:cubicBezTo>
                  <a:pt x="19969" y="15017"/>
                  <a:pt x="19969" y="15044"/>
                  <a:pt x="19966" y="15070"/>
                </a:cubicBezTo>
                <a:cubicBezTo>
                  <a:pt x="19966" y="15217"/>
                  <a:pt x="19960" y="15362"/>
                  <a:pt x="19948" y="15504"/>
                </a:cubicBezTo>
                <a:lnTo>
                  <a:pt x="19947" y="15535"/>
                </a:lnTo>
                <a:cubicBezTo>
                  <a:pt x="19947" y="15535"/>
                  <a:pt x="19946" y="15535"/>
                  <a:pt x="19946" y="15535"/>
                </a:cubicBezTo>
                <a:cubicBezTo>
                  <a:pt x="19827" y="17189"/>
                  <a:pt x="19163" y="18505"/>
                  <a:pt x="18315" y="18784"/>
                </a:cubicBezTo>
                <a:lnTo>
                  <a:pt x="18314" y="18789"/>
                </a:lnTo>
                <a:cubicBezTo>
                  <a:pt x="18302" y="18794"/>
                  <a:pt x="18289" y="18798"/>
                  <a:pt x="18276" y="18796"/>
                </a:cubicBezTo>
                <a:cubicBezTo>
                  <a:pt x="18202" y="18822"/>
                  <a:pt x="18127" y="18836"/>
                  <a:pt x="18050" y="18839"/>
                </a:cubicBezTo>
                <a:lnTo>
                  <a:pt x="18010" y="18846"/>
                </a:lnTo>
                <a:lnTo>
                  <a:pt x="18010" y="18844"/>
                </a:lnTo>
                <a:lnTo>
                  <a:pt x="18009" y="18844"/>
                </a:lnTo>
                <a:cubicBezTo>
                  <a:pt x="18007" y="18827"/>
                  <a:pt x="18007" y="18809"/>
                  <a:pt x="18007" y="18791"/>
                </a:cubicBezTo>
                <a:cubicBezTo>
                  <a:pt x="18007" y="18764"/>
                  <a:pt x="18008" y="18737"/>
                  <a:pt x="18011" y="18711"/>
                </a:cubicBezTo>
                <a:cubicBezTo>
                  <a:pt x="18011" y="18564"/>
                  <a:pt x="18016" y="18419"/>
                  <a:pt x="18028" y="18278"/>
                </a:cubicBezTo>
                <a:lnTo>
                  <a:pt x="18030" y="18246"/>
                </a:lnTo>
                <a:cubicBezTo>
                  <a:pt x="18030" y="18246"/>
                  <a:pt x="18030" y="18246"/>
                  <a:pt x="18031" y="18246"/>
                </a:cubicBezTo>
                <a:cubicBezTo>
                  <a:pt x="18150" y="16592"/>
                  <a:pt x="18814" y="15276"/>
                  <a:pt x="19662" y="14998"/>
                </a:cubicBezTo>
                <a:lnTo>
                  <a:pt x="19662" y="14992"/>
                </a:lnTo>
                <a:cubicBezTo>
                  <a:pt x="19675" y="14987"/>
                  <a:pt x="19687" y="14983"/>
                  <a:pt x="19701" y="14985"/>
                </a:cubicBezTo>
                <a:cubicBezTo>
                  <a:pt x="19774" y="14959"/>
                  <a:pt x="19850" y="14945"/>
                  <a:pt x="19926" y="14942"/>
                </a:cubicBezTo>
                <a:close/>
                <a:moveTo>
                  <a:pt x="16000" y="14935"/>
                </a:moveTo>
                <a:lnTo>
                  <a:pt x="16040" y="14942"/>
                </a:lnTo>
                <a:cubicBezTo>
                  <a:pt x="16117" y="14945"/>
                  <a:pt x="16192" y="14959"/>
                  <a:pt x="16266" y="14985"/>
                </a:cubicBezTo>
                <a:cubicBezTo>
                  <a:pt x="16279" y="14983"/>
                  <a:pt x="16292" y="14987"/>
                  <a:pt x="16304" y="14992"/>
                </a:cubicBezTo>
                <a:lnTo>
                  <a:pt x="16304" y="14998"/>
                </a:lnTo>
                <a:cubicBezTo>
                  <a:pt x="17153" y="15276"/>
                  <a:pt x="17817" y="16592"/>
                  <a:pt x="17936" y="18246"/>
                </a:cubicBezTo>
                <a:cubicBezTo>
                  <a:pt x="17936" y="18246"/>
                  <a:pt x="17936" y="18246"/>
                  <a:pt x="17937" y="18246"/>
                </a:cubicBezTo>
                <a:lnTo>
                  <a:pt x="17938" y="18278"/>
                </a:lnTo>
                <a:cubicBezTo>
                  <a:pt x="17950" y="18419"/>
                  <a:pt x="17956" y="18564"/>
                  <a:pt x="17956" y="18711"/>
                </a:cubicBezTo>
                <a:cubicBezTo>
                  <a:pt x="17959" y="18737"/>
                  <a:pt x="17959" y="18764"/>
                  <a:pt x="17959" y="18791"/>
                </a:cubicBezTo>
                <a:cubicBezTo>
                  <a:pt x="17959" y="18809"/>
                  <a:pt x="17959" y="18827"/>
                  <a:pt x="17958" y="18844"/>
                </a:cubicBezTo>
                <a:lnTo>
                  <a:pt x="17956" y="18844"/>
                </a:lnTo>
                <a:lnTo>
                  <a:pt x="17956" y="18846"/>
                </a:lnTo>
                <a:lnTo>
                  <a:pt x="17916" y="18839"/>
                </a:lnTo>
                <a:cubicBezTo>
                  <a:pt x="17839" y="18836"/>
                  <a:pt x="17764" y="18822"/>
                  <a:pt x="17690" y="18796"/>
                </a:cubicBezTo>
                <a:cubicBezTo>
                  <a:pt x="17677" y="18798"/>
                  <a:pt x="17664" y="18794"/>
                  <a:pt x="17652" y="18789"/>
                </a:cubicBezTo>
                <a:lnTo>
                  <a:pt x="17652" y="18784"/>
                </a:lnTo>
                <a:cubicBezTo>
                  <a:pt x="16804" y="18505"/>
                  <a:pt x="16139" y="17189"/>
                  <a:pt x="16021" y="15535"/>
                </a:cubicBezTo>
                <a:cubicBezTo>
                  <a:pt x="16020" y="15535"/>
                  <a:pt x="16020" y="15535"/>
                  <a:pt x="16019" y="15535"/>
                </a:cubicBezTo>
                <a:lnTo>
                  <a:pt x="16018" y="15504"/>
                </a:lnTo>
                <a:cubicBezTo>
                  <a:pt x="16006" y="15362"/>
                  <a:pt x="16000" y="15217"/>
                  <a:pt x="16000" y="15070"/>
                </a:cubicBezTo>
                <a:cubicBezTo>
                  <a:pt x="15997" y="15044"/>
                  <a:pt x="15997" y="15017"/>
                  <a:pt x="15997" y="14991"/>
                </a:cubicBezTo>
                <a:lnTo>
                  <a:pt x="15999" y="14937"/>
                </a:lnTo>
                <a:lnTo>
                  <a:pt x="16000" y="14937"/>
                </a:lnTo>
                <a:close/>
                <a:moveTo>
                  <a:pt x="15967" y="14935"/>
                </a:moveTo>
                <a:lnTo>
                  <a:pt x="15967" y="14937"/>
                </a:lnTo>
                <a:lnTo>
                  <a:pt x="15968" y="14937"/>
                </a:lnTo>
                <a:lnTo>
                  <a:pt x="15970" y="14991"/>
                </a:lnTo>
                <a:cubicBezTo>
                  <a:pt x="15970" y="15017"/>
                  <a:pt x="15970" y="15044"/>
                  <a:pt x="15967" y="15070"/>
                </a:cubicBezTo>
                <a:cubicBezTo>
                  <a:pt x="15967" y="15217"/>
                  <a:pt x="15961" y="15362"/>
                  <a:pt x="15949" y="15504"/>
                </a:cubicBezTo>
                <a:lnTo>
                  <a:pt x="15948" y="15535"/>
                </a:lnTo>
                <a:cubicBezTo>
                  <a:pt x="15947" y="15535"/>
                  <a:pt x="15947" y="15535"/>
                  <a:pt x="15947" y="15535"/>
                </a:cubicBezTo>
                <a:cubicBezTo>
                  <a:pt x="15828" y="17189"/>
                  <a:pt x="15163" y="18505"/>
                  <a:pt x="14315" y="18784"/>
                </a:cubicBezTo>
                <a:lnTo>
                  <a:pt x="14315" y="18789"/>
                </a:lnTo>
                <a:cubicBezTo>
                  <a:pt x="14303" y="18794"/>
                  <a:pt x="14290" y="18798"/>
                  <a:pt x="14277" y="18796"/>
                </a:cubicBezTo>
                <a:cubicBezTo>
                  <a:pt x="14203" y="18822"/>
                  <a:pt x="14128" y="18836"/>
                  <a:pt x="14051" y="18839"/>
                </a:cubicBezTo>
                <a:lnTo>
                  <a:pt x="14011" y="18846"/>
                </a:lnTo>
                <a:lnTo>
                  <a:pt x="14011" y="18844"/>
                </a:lnTo>
                <a:lnTo>
                  <a:pt x="14010" y="18844"/>
                </a:lnTo>
                <a:cubicBezTo>
                  <a:pt x="14008" y="18827"/>
                  <a:pt x="14008" y="18809"/>
                  <a:pt x="14008" y="18791"/>
                </a:cubicBezTo>
                <a:cubicBezTo>
                  <a:pt x="14008" y="18764"/>
                  <a:pt x="14008" y="18737"/>
                  <a:pt x="14011" y="18711"/>
                </a:cubicBezTo>
                <a:cubicBezTo>
                  <a:pt x="14011" y="18564"/>
                  <a:pt x="14017" y="18419"/>
                  <a:pt x="14029" y="18278"/>
                </a:cubicBezTo>
                <a:lnTo>
                  <a:pt x="14030" y="18246"/>
                </a:lnTo>
                <a:cubicBezTo>
                  <a:pt x="14031" y="18246"/>
                  <a:pt x="14031" y="18246"/>
                  <a:pt x="14031" y="18246"/>
                </a:cubicBezTo>
                <a:cubicBezTo>
                  <a:pt x="14150" y="16592"/>
                  <a:pt x="14814" y="15276"/>
                  <a:pt x="15663" y="14998"/>
                </a:cubicBezTo>
                <a:lnTo>
                  <a:pt x="15663" y="14992"/>
                </a:lnTo>
                <a:cubicBezTo>
                  <a:pt x="15675" y="14987"/>
                  <a:pt x="15688" y="14983"/>
                  <a:pt x="15701" y="14985"/>
                </a:cubicBezTo>
                <a:cubicBezTo>
                  <a:pt x="15775" y="14959"/>
                  <a:pt x="15850" y="14945"/>
                  <a:pt x="15927" y="14942"/>
                </a:cubicBezTo>
                <a:close/>
                <a:moveTo>
                  <a:pt x="12001" y="14935"/>
                </a:moveTo>
                <a:lnTo>
                  <a:pt x="12041" y="14942"/>
                </a:lnTo>
                <a:cubicBezTo>
                  <a:pt x="12117" y="14945"/>
                  <a:pt x="12193" y="14959"/>
                  <a:pt x="12267" y="14985"/>
                </a:cubicBezTo>
                <a:cubicBezTo>
                  <a:pt x="12280" y="14983"/>
                  <a:pt x="12292" y="14987"/>
                  <a:pt x="12305" y="14992"/>
                </a:cubicBezTo>
                <a:lnTo>
                  <a:pt x="12305" y="14998"/>
                </a:lnTo>
                <a:cubicBezTo>
                  <a:pt x="13153" y="15276"/>
                  <a:pt x="13817" y="16592"/>
                  <a:pt x="13936" y="18246"/>
                </a:cubicBezTo>
                <a:cubicBezTo>
                  <a:pt x="13937" y="18246"/>
                  <a:pt x="13937" y="18246"/>
                  <a:pt x="13937" y="18246"/>
                </a:cubicBezTo>
                <a:lnTo>
                  <a:pt x="13939" y="18278"/>
                </a:lnTo>
                <a:cubicBezTo>
                  <a:pt x="13951" y="18419"/>
                  <a:pt x="13956" y="18564"/>
                  <a:pt x="13956" y="18711"/>
                </a:cubicBezTo>
                <a:cubicBezTo>
                  <a:pt x="13959" y="18737"/>
                  <a:pt x="13960" y="18764"/>
                  <a:pt x="13960" y="18791"/>
                </a:cubicBezTo>
                <a:cubicBezTo>
                  <a:pt x="13960" y="18809"/>
                  <a:pt x="13960" y="18827"/>
                  <a:pt x="13958" y="18844"/>
                </a:cubicBezTo>
                <a:lnTo>
                  <a:pt x="13957" y="18844"/>
                </a:lnTo>
                <a:lnTo>
                  <a:pt x="13957" y="18846"/>
                </a:lnTo>
                <a:lnTo>
                  <a:pt x="13917" y="18839"/>
                </a:lnTo>
                <a:cubicBezTo>
                  <a:pt x="13840" y="18836"/>
                  <a:pt x="13765" y="18822"/>
                  <a:pt x="13691" y="18796"/>
                </a:cubicBezTo>
                <a:cubicBezTo>
                  <a:pt x="13678" y="18798"/>
                  <a:pt x="13665" y="18794"/>
                  <a:pt x="13653" y="18789"/>
                </a:cubicBezTo>
                <a:lnTo>
                  <a:pt x="13652" y="18784"/>
                </a:lnTo>
                <a:cubicBezTo>
                  <a:pt x="12804" y="18505"/>
                  <a:pt x="12140" y="17189"/>
                  <a:pt x="12021" y="15535"/>
                </a:cubicBezTo>
                <a:cubicBezTo>
                  <a:pt x="12021" y="15535"/>
                  <a:pt x="12020" y="15535"/>
                  <a:pt x="12020" y="15535"/>
                </a:cubicBezTo>
                <a:lnTo>
                  <a:pt x="12019" y="15504"/>
                </a:lnTo>
                <a:cubicBezTo>
                  <a:pt x="12007" y="15362"/>
                  <a:pt x="12001" y="15217"/>
                  <a:pt x="12001" y="15070"/>
                </a:cubicBezTo>
                <a:cubicBezTo>
                  <a:pt x="11998" y="15044"/>
                  <a:pt x="11998" y="15017"/>
                  <a:pt x="11998" y="14991"/>
                </a:cubicBezTo>
                <a:lnTo>
                  <a:pt x="11999" y="14937"/>
                </a:lnTo>
                <a:lnTo>
                  <a:pt x="12000" y="14937"/>
                </a:lnTo>
                <a:close/>
                <a:moveTo>
                  <a:pt x="11968" y="14935"/>
                </a:moveTo>
                <a:lnTo>
                  <a:pt x="11968" y="14937"/>
                </a:lnTo>
                <a:lnTo>
                  <a:pt x="11969" y="14937"/>
                </a:lnTo>
                <a:lnTo>
                  <a:pt x="11971" y="14991"/>
                </a:lnTo>
                <a:cubicBezTo>
                  <a:pt x="11971" y="15017"/>
                  <a:pt x="11970" y="15044"/>
                  <a:pt x="11967" y="15070"/>
                </a:cubicBezTo>
                <a:cubicBezTo>
                  <a:pt x="11967" y="15217"/>
                  <a:pt x="11962" y="15362"/>
                  <a:pt x="11950" y="15504"/>
                </a:cubicBezTo>
                <a:lnTo>
                  <a:pt x="11948" y="15535"/>
                </a:lnTo>
                <a:cubicBezTo>
                  <a:pt x="11948" y="15535"/>
                  <a:pt x="11948" y="15535"/>
                  <a:pt x="11947" y="15535"/>
                </a:cubicBezTo>
                <a:cubicBezTo>
                  <a:pt x="11828" y="17189"/>
                  <a:pt x="11164" y="18505"/>
                  <a:pt x="10316" y="18784"/>
                </a:cubicBezTo>
                <a:lnTo>
                  <a:pt x="10316" y="18789"/>
                </a:lnTo>
                <a:cubicBezTo>
                  <a:pt x="10303" y="18794"/>
                  <a:pt x="10291" y="18798"/>
                  <a:pt x="10277" y="18796"/>
                </a:cubicBezTo>
                <a:cubicBezTo>
                  <a:pt x="10204" y="18822"/>
                  <a:pt x="10128" y="18836"/>
                  <a:pt x="10052" y="18839"/>
                </a:cubicBezTo>
                <a:lnTo>
                  <a:pt x="10011" y="18846"/>
                </a:lnTo>
                <a:lnTo>
                  <a:pt x="10011" y="18844"/>
                </a:lnTo>
                <a:lnTo>
                  <a:pt x="10010" y="18844"/>
                </a:lnTo>
                <a:cubicBezTo>
                  <a:pt x="10009" y="18827"/>
                  <a:pt x="10009" y="18809"/>
                  <a:pt x="10009" y="18791"/>
                </a:cubicBezTo>
                <a:cubicBezTo>
                  <a:pt x="10009" y="18764"/>
                  <a:pt x="10009" y="18737"/>
                  <a:pt x="10012" y="18711"/>
                </a:cubicBezTo>
                <a:cubicBezTo>
                  <a:pt x="10012" y="18564"/>
                  <a:pt x="10018" y="18419"/>
                  <a:pt x="10030" y="18278"/>
                </a:cubicBezTo>
                <a:lnTo>
                  <a:pt x="10031" y="18246"/>
                </a:lnTo>
                <a:cubicBezTo>
                  <a:pt x="10031" y="18246"/>
                  <a:pt x="10032" y="18246"/>
                  <a:pt x="10032" y="18246"/>
                </a:cubicBezTo>
                <a:cubicBezTo>
                  <a:pt x="10151" y="16592"/>
                  <a:pt x="10815" y="15276"/>
                  <a:pt x="11663" y="14998"/>
                </a:cubicBezTo>
                <a:lnTo>
                  <a:pt x="11664" y="14992"/>
                </a:lnTo>
                <a:cubicBezTo>
                  <a:pt x="11676" y="14987"/>
                  <a:pt x="11689" y="14983"/>
                  <a:pt x="11702" y="14985"/>
                </a:cubicBezTo>
                <a:cubicBezTo>
                  <a:pt x="11776" y="14959"/>
                  <a:pt x="11851" y="14945"/>
                  <a:pt x="11928" y="14942"/>
                </a:cubicBezTo>
                <a:close/>
                <a:moveTo>
                  <a:pt x="8001" y="14935"/>
                </a:moveTo>
                <a:lnTo>
                  <a:pt x="8042" y="14942"/>
                </a:lnTo>
                <a:cubicBezTo>
                  <a:pt x="8118" y="14945"/>
                  <a:pt x="8194" y="14959"/>
                  <a:pt x="8267" y="14985"/>
                </a:cubicBezTo>
                <a:cubicBezTo>
                  <a:pt x="8280" y="14983"/>
                  <a:pt x="8293" y="14987"/>
                  <a:pt x="8306" y="14992"/>
                </a:cubicBezTo>
                <a:lnTo>
                  <a:pt x="8306" y="14998"/>
                </a:lnTo>
                <a:cubicBezTo>
                  <a:pt x="9154" y="15276"/>
                  <a:pt x="9818" y="16592"/>
                  <a:pt x="9937" y="18246"/>
                </a:cubicBezTo>
                <a:cubicBezTo>
                  <a:pt x="9937" y="18246"/>
                  <a:pt x="9938" y="18246"/>
                  <a:pt x="9938" y="18246"/>
                </a:cubicBezTo>
                <a:lnTo>
                  <a:pt x="9939" y="18278"/>
                </a:lnTo>
                <a:cubicBezTo>
                  <a:pt x="9951" y="18419"/>
                  <a:pt x="9957" y="18564"/>
                  <a:pt x="9957" y="18711"/>
                </a:cubicBezTo>
                <a:cubicBezTo>
                  <a:pt x="9960" y="18737"/>
                  <a:pt x="9960" y="18764"/>
                  <a:pt x="9960" y="18791"/>
                </a:cubicBezTo>
                <a:cubicBezTo>
                  <a:pt x="9960" y="18809"/>
                  <a:pt x="9960" y="18827"/>
                  <a:pt x="9959" y="18844"/>
                </a:cubicBezTo>
                <a:lnTo>
                  <a:pt x="9958" y="18844"/>
                </a:lnTo>
                <a:lnTo>
                  <a:pt x="9958" y="18846"/>
                </a:lnTo>
                <a:lnTo>
                  <a:pt x="9917" y="18839"/>
                </a:lnTo>
                <a:cubicBezTo>
                  <a:pt x="9841" y="18836"/>
                  <a:pt x="9765" y="18822"/>
                  <a:pt x="9692" y="18796"/>
                </a:cubicBezTo>
                <a:cubicBezTo>
                  <a:pt x="9679" y="18798"/>
                  <a:pt x="9666" y="18794"/>
                  <a:pt x="9653" y="18789"/>
                </a:cubicBezTo>
                <a:lnTo>
                  <a:pt x="9653" y="18784"/>
                </a:lnTo>
                <a:cubicBezTo>
                  <a:pt x="8805" y="18505"/>
                  <a:pt x="8141" y="17189"/>
                  <a:pt x="8022" y="15535"/>
                </a:cubicBezTo>
                <a:cubicBezTo>
                  <a:pt x="8022" y="15535"/>
                  <a:pt x="8021" y="15535"/>
                  <a:pt x="8021" y="15535"/>
                </a:cubicBezTo>
                <a:lnTo>
                  <a:pt x="8019" y="15504"/>
                </a:lnTo>
                <a:cubicBezTo>
                  <a:pt x="8008" y="15362"/>
                  <a:pt x="8002" y="15217"/>
                  <a:pt x="8002" y="15070"/>
                </a:cubicBezTo>
                <a:cubicBezTo>
                  <a:pt x="7999" y="15044"/>
                  <a:pt x="7999" y="15017"/>
                  <a:pt x="7999" y="14991"/>
                </a:cubicBezTo>
                <a:lnTo>
                  <a:pt x="8000" y="14937"/>
                </a:lnTo>
                <a:lnTo>
                  <a:pt x="8001" y="14937"/>
                </a:lnTo>
                <a:close/>
                <a:moveTo>
                  <a:pt x="7969" y="14935"/>
                </a:moveTo>
                <a:lnTo>
                  <a:pt x="7969" y="14937"/>
                </a:lnTo>
                <a:lnTo>
                  <a:pt x="7970" y="14937"/>
                </a:lnTo>
                <a:lnTo>
                  <a:pt x="7971" y="14991"/>
                </a:lnTo>
                <a:cubicBezTo>
                  <a:pt x="7971" y="15017"/>
                  <a:pt x="7971" y="15044"/>
                  <a:pt x="7968" y="15070"/>
                </a:cubicBezTo>
                <a:cubicBezTo>
                  <a:pt x="7968" y="15217"/>
                  <a:pt x="7962" y="15362"/>
                  <a:pt x="7950" y="15504"/>
                </a:cubicBezTo>
                <a:lnTo>
                  <a:pt x="7949" y="15535"/>
                </a:lnTo>
                <a:cubicBezTo>
                  <a:pt x="7949" y="15535"/>
                  <a:pt x="7948" y="15535"/>
                  <a:pt x="7948" y="15535"/>
                </a:cubicBezTo>
                <a:cubicBezTo>
                  <a:pt x="7829" y="17189"/>
                  <a:pt x="7165" y="18505"/>
                  <a:pt x="6317" y="18784"/>
                </a:cubicBezTo>
                <a:lnTo>
                  <a:pt x="6316" y="18789"/>
                </a:lnTo>
                <a:cubicBezTo>
                  <a:pt x="6304" y="18794"/>
                  <a:pt x="6291" y="18798"/>
                  <a:pt x="6278" y="18796"/>
                </a:cubicBezTo>
                <a:cubicBezTo>
                  <a:pt x="6204" y="18822"/>
                  <a:pt x="6129" y="18836"/>
                  <a:pt x="6053" y="18839"/>
                </a:cubicBezTo>
                <a:lnTo>
                  <a:pt x="6012" y="18846"/>
                </a:lnTo>
                <a:lnTo>
                  <a:pt x="6012" y="18844"/>
                </a:lnTo>
                <a:lnTo>
                  <a:pt x="6011" y="18844"/>
                </a:lnTo>
                <a:cubicBezTo>
                  <a:pt x="6010" y="18827"/>
                  <a:pt x="6010" y="18809"/>
                  <a:pt x="6010" y="18791"/>
                </a:cubicBezTo>
                <a:cubicBezTo>
                  <a:pt x="6010" y="18764"/>
                  <a:pt x="6010" y="18737"/>
                  <a:pt x="6013" y="18711"/>
                </a:cubicBezTo>
                <a:cubicBezTo>
                  <a:pt x="6013" y="18564"/>
                  <a:pt x="6018" y="18419"/>
                  <a:pt x="6030" y="18278"/>
                </a:cubicBezTo>
                <a:lnTo>
                  <a:pt x="6032" y="18246"/>
                </a:lnTo>
                <a:cubicBezTo>
                  <a:pt x="6032" y="18246"/>
                  <a:pt x="6032" y="18246"/>
                  <a:pt x="6033" y="18246"/>
                </a:cubicBezTo>
                <a:cubicBezTo>
                  <a:pt x="6152" y="16592"/>
                  <a:pt x="6816" y="15276"/>
                  <a:pt x="7664" y="14998"/>
                </a:cubicBezTo>
                <a:lnTo>
                  <a:pt x="7664" y="14992"/>
                </a:lnTo>
                <a:cubicBezTo>
                  <a:pt x="7677" y="14987"/>
                  <a:pt x="7689" y="14983"/>
                  <a:pt x="7703" y="14985"/>
                </a:cubicBezTo>
                <a:cubicBezTo>
                  <a:pt x="7776" y="14959"/>
                  <a:pt x="7852" y="14945"/>
                  <a:pt x="7928" y="14942"/>
                </a:cubicBezTo>
                <a:close/>
                <a:moveTo>
                  <a:pt x="4002" y="14935"/>
                </a:moveTo>
                <a:lnTo>
                  <a:pt x="4042" y="14942"/>
                </a:lnTo>
                <a:cubicBezTo>
                  <a:pt x="4119" y="14945"/>
                  <a:pt x="4194" y="14959"/>
                  <a:pt x="4268" y="14985"/>
                </a:cubicBezTo>
                <a:cubicBezTo>
                  <a:pt x="4281" y="14983"/>
                  <a:pt x="4294" y="14987"/>
                  <a:pt x="4306" y="14992"/>
                </a:cubicBezTo>
                <a:lnTo>
                  <a:pt x="4307" y="14998"/>
                </a:lnTo>
                <a:cubicBezTo>
                  <a:pt x="5155" y="15276"/>
                  <a:pt x="5819" y="16592"/>
                  <a:pt x="5938" y="18246"/>
                </a:cubicBezTo>
                <a:cubicBezTo>
                  <a:pt x="5938" y="18246"/>
                  <a:pt x="5938" y="18246"/>
                  <a:pt x="5939" y="18246"/>
                </a:cubicBezTo>
                <a:lnTo>
                  <a:pt x="5940" y="18278"/>
                </a:lnTo>
                <a:cubicBezTo>
                  <a:pt x="5952" y="18419"/>
                  <a:pt x="5958" y="18564"/>
                  <a:pt x="5958" y="18711"/>
                </a:cubicBezTo>
                <a:cubicBezTo>
                  <a:pt x="5961" y="18737"/>
                  <a:pt x="5961" y="18764"/>
                  <a:pt x="5961" y="18791"/>
                </a:cubicBezTo>
                <a:cubicBezTo>
                  <a:pt x="5961" y="18809"/>
                  <a:pt x="5961" y="18827"/>
                  <a:pt x="5960" y="18844"/>
                </a:cubicBezTo>
                <a:lnTo>
                  <a:pt x="5958" y="18844"/>
                </a:lnTo>
                <a:lnTo>
                  <a:pt x="5958" y="18846"/>
                </a:lnTo>
                <a:lnTo>
                  <a:pt x="5918" y="18839"/>
                </a:lnTo>
                <a:cubicBezTo>
                  <a:pt x="5841" y="18836"/>
                  <a:pt x="5766" y="18822"/>
                  <a:pt x="5692" y="18796"/>
                </a:cubicBezTo>
                <a:cubicBezTo>
                  <a:pt x="5679" y="18798"/>
                  <a:pt x="5667" y="18794"/>
                  <a:pt x="5654" y="18789"/>
                </a:cubicBezTo>
                <a:lnTo>
                  <a:pt x="5654" y="18784"/>
                </a:lnTo>
                <a:cubicBezTo>
                  <a:pt x="4806" y="18505"/>
                  <a:pt x="4141" y="17189"/>
                  <a:pt x="4023" y="15535"/>
                </a:cubicBezTo>
                <a:cubicBezTo>
                  <a:pt x="4022" y="15535"/>
                  <a:pt x="4022" y="15535"/>
                  <a:pt x="4021" y="15535"/>
                </a:cubicBezTo>
                <a:lnTo>
                  <a:pt x="4020" y="15504"/>
                </a:lnTo>
                <a:cubicBezTo>
                  <a:pt x="4008" y="15362"/>
                  <a:pt x="4002" y="15217"/>
                  <a:pt x="4003" y="15070"/>
                </a:cubicBezTo>
                <a:cubicBezTo>
                  <a:pt x="3999" y="15044"/>
                  <a:pt x="3999" y="15017"/>
                  <a:pt x="3999" y="14991"/>
                </a:cubicBezTo>
                <a:lnTo>
                  <a:pt x="4001" y="14937"/>
                </a:lnTo>
                <a:lnTo>
                  <a:pt x="4002" y="14937"/>
                </a:lnTo>
                <a:close/>
                <a:moveTo>
                  <a:pt x="3969" y="14935"/>
                </a:moveTo>
                <a:lnTo>
                  <a:pt x="3969" y="14937"/>
                </a:lnTo>
                <a:lnTo>
                  <a:pt x="3971" y="14937"/>
                </a:lnTo>
                <a:lnTo>
                  <a:pt x="3972" y="14991"/>
                </a:lnTo>
                <a:cubicBezTo>
                  <a:pt x="3972" y="15017"/>
                  <a:pt x="3972" y="15044"/>
                  <a:pt x="3969" y="15070"/>
                </a:cubicBezTo>
                <a:cubicBezTo>
                  <a:pt x="3969" y="15217"/>
                  <a:pt x="3963" y="15362"/>
                  <a:pt x="3951" y="15504"/>
                </a:cubicBezTo>
                <a:lnTo>
                  <a:pt x="3950" y="15535"/>
                </a:lnTo>
                <a:cubicBezTo>
                  <a:pt x="3949" y="15535"/>
                  <a:pt x="3949" y="15535"/>
                  <a:pt x="3949" y="15535"/>
                </a:cubicBezTo>
                <a:cubicBezTo>
                  <a:pt x="3830" y="17189"/>
                  <a:pt x="3166" y="18505"/>
                  <a:pt x="2317" y="18784"/>
                </a:cubicBezTo>
                <a:lnTo>
                  <a:pt x="2317" y="18789"/>
                </a:lnTo>
                <a:cubicBezTo>
                  <a:pt x="2305" y="18794"/>
                  <a:pt x="2292" y="18798"/>
                  <a:pt x="2279" y="18796"/>
                </a:cubicBezTo>
                <a:cubicBezTo>
                  <a:pt x="2205" y="18822"/>
                  <a:pt x="2130" y="18836"/>
                  <a:pt x="2053" y="18839"/>
                </a:cubicBezTo>
                <a:lnTo>
                  <a:pt x="2013" y="18846"/>
                </a:lnTo>
                <a:lnTo>
                  <a:pt x="2013" y="18844"/>
                </a:lnTo>
                <a:lnTo>
                  <a:pt x="2012" y="18844"/>
                </a:lnTo>
                <a:cubicBezTo>
                  <a:pt x="2010" y="18827"/>
                  <a:pt x="2010" y="18809"/>
                  <a:pt x="2010" y="18791"/>
                </a:cubicBezTo>
                <a:cubicBezTo>
                  <a:pt x="2010" y="18764"/>
                  <a:pt x="2010" y="18737"/>
                  <a:pt x="2013" y="18711"/>
                </a:cubicBezTo>
                <a:cubicBezTo>
                  <a:pt x="2013" y="18564"/>
                  <a:pt x="2019" y="18419"/>
                  <a:pt x="2031" y="18278"/>
                </a:cubicBezTo>
                <a:lnTo>
                  <a:pt x="2032" y="18246"/>
                </a:lnTo>
                <a:cubicBezTo>
                  <a:pt x="2033" y="18246"/>
                  <a:pt x="2033" y="18246"/>
                  <a:pt x="2034" y="18246"/>
                </a:cubicBezTo>
                <a:cubicBezTo>
                  <a:pt x="2152" y="16592"/>
                  <a:pt x="2817" y="15276"/>
                  <a:pt x="3665" y="14998"/>
                </a:cubicBezTo>
                <a:lnTo>
                  <a:pt x="3665" y="14992"/>
                </a:lnTo>
                <a:cubicBezTo>
                  <a:pt x="3678" y="14987"/>
                  <a:pt x="3690" y="14983"/>
                  <a:pt x="3703" y="14985"/>
                </a:cubicBezTo>
                <a:cubicBezTo>
                  <a:pt x="3777" y="14959"/>
                  <a:pt x="3852" y="14945"/>
                  <a:pt x="3929" y="14942"/>
                </a:cubicBezTo>
                <a:close/>
                <a:moveTo>
                  <a:pt x="3" y="14935"/>
                </a:moveTo>
                <a:lnTo>
                  <a:pt x="43" y="14942"/>
                </a:lnTo>
                <a:cubicBezTo>
                  <a:pt x="120" y="14945"/>
                  <a:pt x="195" y="14959"/>
                  <a:pt x="269" y="14985"/>
                </a:cubicBezTo>
                <a:cubicBezTo>
                  <a:pt x="282" y="14983"/>
                  <a:pt x="294" y="14987"/>
                  <a:pt x="307" y="14992"/>
                </a:cubicBezTo>
                <a:lnTo>
                  <a:pt x="307" y="14998"/>
                </a:lnTo>
                <a:cubicBezTo>
                  <a:pt x="1155" y="15276"/>
                  <a:pt x="1820" y="16592"/>
                  <a:pt x="1938" y="18246"/>
                </a:cubicBezTo>
                <a:cubicBezTo>
                  <a:pt x="1939" y="18246"/>
                  <a:pt x="1939" y="18246"/>
                  <a:pt x="1940" y="18246"/>
                </a:cubicBezTo>
                <a:lnTo>
                  <a:pt x="1941" y="18278"/>
                </a:lnTo>
                <a:cubicBezTo>
                  <a:pt x="1953" y="18419"/>
                  <a:pt x="1959" y="18564"/>
                  <a:pt x="1959" y="18711"/>
                </a:cubicBezTo>
                <a:cubicBezTo>
                  <a:pt x="1962" y="18737"/>
                  <a:pt x="1962" y="18764"/>
                  <a:pt x="1962" y="18791"/>
                </a:cubicBezTo>
                <a:cubicBezTo>
                  <a:pt x="1962" y="18809"/>
                  <a:pt x="1962" y="18827"/>
                  <a:pt x="1960" y="18844"/>
                </a:cubicBezTo>
                <a:lnTo>
                  <a:pt x="1959" y="18844"/>
                </a:lnTo>
                <a:lnTo>
                  <a:pt x="1959" y="18846"/>
                </a:lnTo>
                <a:lnTo>
                  <a:pt x="1919" y="18839"/>
                </a:lnTo>
                <a:cubicBezTo>
                  <a:pt x="1842" y="18836"/>
                  <a:pt x="1767" y="18822"/>
                  <a:pt x="1693" y="18796"/>
                </a:cubicBezTo>
                <a:cubicBezTo>
                  <a:pt x="1680" y="18798"/>
                  <a:pt x="1667" y="18794"/>
                  <a:pt x="1655" y="18789"/>
                </a:cubicBezTo>
                <a:lnTo>
                  <a:pt x="1655" y="18784"/>
                </a:lnTo>
                <a:cubicBezTo>
                  <a:pt x="806" y="18505"/>
                  <a:pt x="142" y="17189"/>
                  <a:pt x="23" y="15535"/>
                </a:cubicBezTo>
                <a:cubicBezTo>
                  <a:pt x="23" y="15535"/>
                  <a:pt x="23" y="15535"/>
                  <a:pt x="22" y="15535"/>
                </a:cubicBezTo>
                <a:lnTo>
                  <a:pt x="21" y="15504"/>
                </a:lnTo>
                <a:cubicBezTo>
                  <a:pt x="9" y="15362"/>
                  <a:pt x="3" y="15217"/>
                  <a:pt x="3" y="15070"/>
                </a:cubicBezTo>
                <a:cubicBezTo>
                  <a:pt x="0" y="15044"/>
                  <a:pt x="0" y="15017"/>
                  <a:pt x="0" y="14991"/>
                </a:cubicBezTo>
                <a:lnTo>
                  <a:pt x="1" y="14937"/>
                </a:lnTo>
                <a:lnTo>
                  <a:pt x="3" y="14937"/>
                </a:lnTo>
                <a:close/>
                <a:moveTo>
                  <a:pt x="18346" y="11563"/>
                </a:moveTo>
                <a:cubicBezTo>
                  <a:pt x="18472" y="12843"/>
                  <a:pt x="18980" y="13857"/>
                  <a:pt x="19630" y="14137"/>
                </a:cubicBezTo>
                <a:cubicBezTo>
                  <a:pt x="19504" y="12857"/>
                  <a:pt x="18997" y="11842"/>
                  <a:pt x="18346" y="11563"/>
                </a:cubicBezTo>
                <a:close/>
                <a:moveTo>
                  <a:pt x="17620" y="11563"/>
                </a:moveTo>
                <a:cubicBezTo>
                  <a:pt x="16970" y="11842"/>
                  <a:pt x="16462" y="12857"/>
                  <a:pt x="16336" y="14137"/>
                </a:cubicBezTo>
                <a:cubicBezTo>
                  <a:pt x="16986" y="13857"/>
                  <a:pt x="17494" y="12843"/>
                  <a:pt x="17620" y="11563"/>
                </a:cubicBezTo>
                <a:close/>
                <a:moveTo>
                  <a:pt x="14347" y="11563"/>
                </a:moveTo>
                <a:cubicBezTo>
                  <a:pt x="14473" y="12843"/>
                  <a:pt x="14981" y="13857"/>
                  <a:pt x="15631" y="14137"/>
                </a:cubicBezTo>
                <a:cubicBezTo>
                  <a:pt x="15505" y="12857"/>
                  <a:pt x="14997" y="11842"/>
                  <a:pt x="14347" y="11563"/>
                </a:cubicBezTo>
                <a:close/>
                <a:moveTo>
                  <a:pt x="13621" y="11563"/>
                </a:moveTo>
                <a:cubicBezTo>
                  <a:pt x="12970" y="11842"/>
                  <a:pt x="12463" y="12857"/>
                  <a:pt x="12337" y="14137"/>
                </a:cubicBezTo>
                <a:cubicBezTo>
                  <a:pt x="12987" y="13857"/>
                  <a:pt x="13495" y="12843"/>
                  <a:pt x="13621" y="11563"/>
                </a:cubicBezTo>
                <a:close/>
                <a:moveTo>
                  <a:pt x="10348" y="11563"/>
                </a:moveTo>
                <a:cubicBezTo>
                  <a:pt x="10474" y="12843"/>
                  <a:pt x="10981" y="13857"/>
                  <a:pt x="11632" y="14137"/>
                </a:cubicBezTo>
                <a:cubicBezTo>
                  <a:pt x="11506" y="12857"/>
                  <a:pt x="10998" y="11842"/>
                  <a:pt x="10348" y="11563"/>
                </a:cubicBezTo>
                <a:close/>
                <a:moveTo>
                  <a:pt x="9621" y="11563"/>
                </a:moveTo>
                <a:cubicBezTo>
                  <a:pt x="8971" y="11842"/>
                  <a:pt x="8463" y="12857"/>
                  <a:pt x="8337" y="14137"/>
                </a:cubicBezTo>
                <a:cubicBezTo>
                  <a:pt x="8988" y="13857"/>
                  <a:pt x="9496" y="12843"/>
                  <a:pt x="9621" y="11563"/>
                </a:cubicBezTo>
                <a:close/>
                <a:moveTo>
                  <a:pt x="6348" y="11563"/>
                </a:moveTo>
                <a:cubicBezTo>
                  <a:pt x="6474" y="12843"/>
                  <a:pt x="6982" y="13857"/>
                  <a:pt x="7632" y="14137"/>
                </a:cubicBezTo>
                <a:cubicBezTo>
                  <a:pt x="7507" y="12857"/>
                  <a:pt x="6999" y="11842"/>
                  <a:pt x="6348" y="11563"/>
                </a:cubicBezTo>
                <a:close/>
                <a:moveTo>
                  <a:pt x="5622" y="11563"/>
                </a:moveTo>
                <a:cubicBezTo>
                  <a:pt x="4972" y="11842"/>
                  <a:pt x="4464" y="12857"/>
                  <a:pt x="4338" y="14137"/>
                </a:cubicBezTo>
                <a:cubicBezTo>
                  <a:pt x="4989" y="13857"/>
                  <a:pt x="5496" y="12843"/>
                  <a:pt x="5622" y="11563"/>
                </a:cubicBezTo>
                <a:close/>
                <a:moveTo>
                  <a:pt x="2349" y="11563"/>
                </a:moveTo>
                <a:cubicBezTo>
                  <a:pt x="2475" y="12843"/>
                  <a:pt x="2983" y="13857"/>
                  <a:pt x="3633" y="14137"/>
                </a:cubicBezTo>
                <a:cubicBezTo>
                  <a:pt x="3507" y="12857"/>
                  <a:pt x="2999" y="11842"/>
                  <a:pt x="2349" y="11563"/>
                </a:cubicBezTo>
                <a:close/>
                <a:moveTo>
                  <a:pt x="1623" y="11563"/>
                </a:moveTo>
                <a:cubicBezTo>
                  <a:pt x="973" y="11842"/>
                  <a:pt x="465" y="12857"/>
                  <a:pt x="339" y="14137"/>
                </a:cubicBezTo>
                <a:cubicBezTo>
                  <a:pt x="989" y="13857"/>
                  <a:pt x="1497" y="12843"/>
                  <a:pt x="1623" y="11563"/>
                </a:cubicBezTo>
                <a:close/>
                <a:moveTo>
                  <a:pt x="21600" y="10967"/>
                </a:moveTo>
                <a:lnTo>
                  <a:pt x="21600" y="11574"/>
                </a:lnTo>
                <a:lnTo>
                  <a:pt x="21383" y="11701"/>
                </a:lnTo>
                <a:cubicBezTo>
                  <a:pt x="20848" y="12100"/>
                  <a:pt x="20445" y="13017"/>
                  <a:pt x="20335" y="14137"/>
                </a:cubicBezTo>
                <a:cubicBezTo>
                  <a:pt x="20904" y="13892"/>
                  <a:pt x="21364" y="13085"/>
                  <a:pt x="21555" y="12029"/>
                </a:cubicBezTo>
                <a:lnTo>
                  <a:pt x="21600" y="11702"/>
                </a:lnTo>
                <a:lnTo>
                  <a:pt x="21600" y="13146"/>
                </a:lnTo>
                <a:lnTo>
                  <a:pt x="21590" y="13178"/>
                </a:lnTo>
                <a:cubicBezTo>
                  <a:pt x="21292" y="13998"/>
                  <a:pt x="20834" y="14582"/>
                  <a:pt x="20304" y="14758"/>
                </a:cubicBezTo>
                <a:lnTo>
                  <a:pt x="20303" y="14763"/>
                </a:lnTo>
                <a:cubicBezTo>
                  <a:pt x="20291" y="14768"/>
                  <a:pt x="20278" y="14772"/>
                  <a:pt x="20265" y="14770"/>
                </a:cubicBezTo>
                <a:cubicBezTo>
                  <a:pt x="20191" y="14797"/>
                  <a:pt x="20116" y="14811"/>
                  <a:pt x="20040" y="14813"/>
                </a:cubicBezTo>
                <a:lnTo>
                  <a:pt x="19999" y="14821"/>
                </a:lnTo>
                <a:lnTo>
                  <a:pt x="19999" y="14819"/>
                </a:lnTo>
                <a:lnTo>
                  <a:pt x="19998" y="14819"/>
                </a:lnTo>
                <a:cubicBezTo>
                  <a:pt x="19997" y="14801"/>
                  <a:pt x="19996" y="14783"/>
                  <a:pt x="19996" y="14765"/>
                </a:cubicBezTo>
                <a:cubicBezTo>
                  <a:pt x="19996" y="14738"/>
                  <a:pt x="19997" y="14711"/>
                  <a:pt x="20000" y="14685"/>
                </a:cubicBezTo>
                <a:cubicBezTo>
                  <a:pt x="20000" y="14536"/>
                  <a:pt x="20005" y="14391"/>
                  <a:pt x="20017" y="14248"/>
                </a:cubicBezTo>
                <a:lnTo>
                  <a:pt x="20019" y="14216"/>
                </a:lnTo>
                <a:cubicBezTo>
                  <a:pt x="20019" y="14216"/>
                  <a:pt x="20019" y="14216"/>
                  <a:pt x="20020" y="14216"/>
                </a:cubicBezTo>
                <a:cubicBezTo>
                  <a:pt x="20124" y="12757"/>
                  <a:pt x="20645" y="11559"/>
                  <a:pt x="21342" y="11094"/>
                </a:cubicBezTo>
                <a:close/>
                <a:moveTo>
                  <a:pt x="18010" y="10878"/>
                </a:moveTo>
                <a:lnTo>
                  <a:pt x="18050" y="10886"/>
                </a:lnTo>
                <a:cubicBezTo>
                  <a:pt x="18127" y="10889"/>
                  <a:pt x="18202" y="10903"/>
                  <a:pt x="18276" y="10929"/>
                </a:cubicBezTo>
                <a:cubicBezTo>
                  <a:pt x="18289" y="10927"/>
                  <a:pt x="18302" y="10931"/>
                  <a:pt x="18314" y="10936"/>
                </a:cubicBezTo>
                <a:lnTo>
                  <a:pt x="18315" y="10942"/>
                </a:lnTo>
                <a:cubicBezTo>
                  <a:pt x="19163" y="11222"/>
                  <a:pt x="19827" y="12549"/>
                  <a:pt x="19946" y="14216"/>
                </a:cubicBezTo>
                <a:cubicBezTo>
                  <a:pt x="19946" y="14216"/>
                  <a:pt x="19947" y="14216"/>
                  <a:pt x="19947" y="14216"/>
                </a:cubicBezTo>
                <a:lnTo>
                  <a:pt x="19948" y="14248"/>
                </a:lnTo>
                <a:cubicBezTo>
                  <a:pt x="19960" y="14391"/>
                  <a:pt x="19966" y="14536"/>
                  <a:pt x="19966" y="14685"/>
                </a:cubicBezTo>
                <a:cubicBezTo>
                  <a:pt x="19969" y="14711"/>
                  <a:pt x="19969" y="14738"/>
                  <a:pt x="19969" y="14765"/>
                </a:cubicBezTo>
                <a:cubicBezTo>
                  <a:pt x="19969" y="14783"/>
                  <a:pt x="19969" y="14801"/>
                  <a:pt x="19968" y="14819"/>
                </a:cubicBezTo>
                <a:lnTo>
                  <a:pt x="19967" y="14819"/>
                </a:lnTo>
                <a:lnTo>
                  <a:pt x="19967" y="14821"/>
                </a:lnTo>
                <a:lnTo>
                  <a:pt x="19926" y="14813"/>
                </a:lnTo>
                <a:cubicBezTo>
                  <a:pt x="19850" y="14811"/>
                  <a:pt x="19774" y="14797"/>
                  <a:pt x="19701" y="14770"/>
                </a:cubicBezTo>
                <a:cubicBezTo>
                  <a:pt x="19687" y="14772"/>
                  <a:pt x="19675" y="14768"/>
                  <a:pt x="19662" y="14763"/>
                </a:cubicBezTo>
                <a:lnTo>
                  <a:pt x="19662" y="14758"/>
                </a:lnTo>
                <a:cubicBezTo>
                  <a:pt x="18814" y="14477"/>
                  <a:pt x="18150" y="13151"/>
                  <a:pt x="18031" y="11484"/>
                </a:cubicBezTo>
                <a:cubicBezTo>
                  <a:pt x="18030" y="11483"/>
                  <a:pt x="18030" y="11483"/>
                  <a:pt x="18030" y="11483"/>
                </a:cubicBezTo>
                <a:lnTo>
                  <a:pt x="18028" y="11452"/>
                </a:lnTo>
                <a:cubicBezTo>
                  <a:pt x="18016" y="11309"/>
                  <a:pt x="18011" y="11163"/>
                  <a:pt x="18011" y="11015"/>
                </a:cubicBezTo>
                <a:cubicBezTo>
                  <a:pt x="18008" y="10988"/>
                  <a:pt x="18007" y="10961"/>
                  <a:pt x="18007" y="10935"/>
                </a:cubicBezTo>
                <a:lnTo>
                  <a:pt x="18009" y="10881"/>
                </a:lnTo>
                <a:lnTo>
                  <a:pt x="18010" y="10881"/>
                </a:lnTo>
                <a:close/>
                <a:moveTo>
                  <a:pt x="17956" y="10878"/>
                </a:moveTo>
                <a:lnTo>
                  <a:pt x="17956" y="10881"/>
                </a:lnTo>
                <a:lnTo>
                  <a:pt x="17958" y="10881"/>
                </a:lnTo>
                <a:lnTo>
                  <a:pt x="17959" y="10935"/>
                </a:lnTo>
                <a:cubicBezTo>
                  <a:pt x="17959" y="10961"/>
                  <a:pt x="17959" y="10988"/>
                  <a:pt x="17956" y="11015"/>
                </a:cubicBezTo>
                <a:cubicBezTo>
                  <a:pt x="17956" y="11163"/>
                  <a:pt x="17950" y="11309"/>
                  <a:pt x="17938" y="11452"/>
                </a:cubicBezTo>
                <a:lnTo>
                  <a:pt x="17937" y="11483"/>
                </a:lnTo>
                <a:cubicBezTo>
                  <a:pt x="17936" y="11483"/>
                  <a:pt x="17936" y="11483"/>
                  <a:pt x="17936" y="11484"/>
                </a:cubicBezTo>
                <a:cubicBezTo>
                  <a:pt x="17817" y="13151"/>
                  <a:pt x="17153" y="14477"/>
                  <a:pt x="16304" y="14758"/>
                </a:cubicBezTo>
                <a:lnTo>
                  <a:pt x="16304" y="14763"/>
                </a:lnTo>
                <a:cubicBezTo>
                  <a:pt x="16292" y="14768"/>
                  <a:pt x="16279" y="14772"/>
                  <a:pt x="16266" y="14770"/>
                </a:cubicBezTo>
                <a:cubicBezTo>
                  <a:pt x="16192" y="14797"/>
                  <a:pt x="16117" y="14811"/>
                  <a:pt x="16040" y="14813"/>
                </a:cubicBezTo>
                <a:lnTo>
                  <a:pt x="16000" y="14821"/>
                </a:lnTo>
                <a:lnTo>
                  <a:pt x="16000" y="14819"/>
                </a:lnTo>
                <a:lnTo>
                  <a:pt x="15999" y="14819"/>
                </a:lnTo>
                <a:cubicBezTo>
                  <a:pt x="15997" y="14801"/>
                  <a:pt x="15997" y="14783"/>
                  <a:pt x="15997" y="14765"/>
                </a:cubicBezTo>
                <a:cubicBezTo>
                  <a:pt x="15997" y="14738"/>
                  <a:pt x="15997" y="14711"/>
                  <a:pt x="16000" y="14685"/>
                </a:cubicBezTo>
                <a:cubicBezTo>
                  <a:pt x="16000" y="14536"/>
                  <a:pt x="16006" y="14391"/>
                  <a:pt x="16018" y="14248"/>
                </a:cubicBezTo>
                <a:lnTo>
                  <a:pt x="16019" y="14216"/>
                </a:lnTo>
                <a:cubicBezTo>
                  <a:pt x="16020" y="14216"/>
                  <a:pt x="16020" y="14216"/>
                  <a:pt x="16021" y="14216"/>
                </a:cubicBezTo>
                <a:cubicBezTo>
                  <a:pt x="16139" y="12549"/>
                  <a:pt x="16804" y="11222"/>
                  <a:pt x="17652" y="10942"/>
                </a:cubicBezTo>
                <a:lnTo>
                  <a:pt x="17652" y="10936"/>
                </a:lnTo>
                <a:cubicBezTo>
                  <a:pt x="17664" y="10931"/>
                  <a:pt x="17677" y="10927"/>
                  <a:pt x="17690" y="10929"/>
                </a:cubicBezTo>
                <a:cubicBezTo>
                  <a:pt x="17764" y="10903"/>
                  <a:pt x="17839" y="10889"/>
                  <a:pt x="17916" y="10886"/>
                </a:cubicBezTo>
                <a:close/>
                <a:moveTo>
                  <a:pt x="14011" y="10878"/>
                </a:moveTo>
                <a:lnTo>
                  <a:pt x="14051" y="10886"/>
                </a:lnTo>
                <a:cubicBezTo>
                  <a:pt x="14128" y="10889"/>
                  <a:pt x="14203" y="10903"/>
                  <a:pt x="14277" y="10929"/>
                </a:cubicBezTo>
                <a:cubicBezTo>
                  <a:pt x="14290" y="10927"/>
                  <a:pt x="14303" y="10931"/>
                  <a:pt x="14315" y="10936"/>
                </a:cubicBezTo>
                <a:lnTo>
                  <a:pt x="14315" y="10942"/>
                </a:lnTo>
                <a:cubicBezTo>
                  <a:pt x="15163" y="11222"/>
                  <a:pt x="15828" y="12549"/>
                  <a:pt x="15947" y="14216"/>
                </a:cubicBezTo>
                <a:cubicBezTo>
                  <a:pt x="15947" y="14216"/>
                  <a:pt x="15947" y="14216"/>
                  <a:pt x="15948" y="14216"/>
                </a:cubicBezTo>
                <a:lnTo>
                  <a:pt x="15949" y="14248"/>
                </a:lnTo>
                <a:cubicBezTo>
                  <a:pt x="15961" y="14391"/>
                  <a:pt x="15967" y="14536"/>
                  <a:pt x="15967" y="14685"/>
                </a:cubicBezTo>
                <a:cubicBezTo>
                  <a:pt x="15970" y="14711"/>
                  <a:pt x="15970" y="14738"/>
                  <a:pt x="15970" y="14765"/>
                </a:cubicBezTo>
                <a:cubicBezTo>
                  <a:pt x="15970" y="14783"/>
                  <a:pt x="15970" y="14801"/>
                  <a:pt x="15968" y="14819"/>
                </a:cubicBezTo>
                <a:lnTo>
                  <a:pt x="15967" y="14819"/>
                </a:lnTo>
                <a:lnTo>
                  <a:pt x="15967" y="14821"/>
                </a:lnTo>
                <a:lnTo>
                  <a:pt x="15927" y="14813"/>
                </a:lnTo>
                <a:cubicBezTo>
                  <a:pt x="15850" y="14811"/>
                  <a:pt x="15775" y="14797"/>
                  <a:pt x="15701" y="14770"/>
                </a:cubicBezTo>
                <a:cubicBezTo>
                  <a:pt x="15688" y="14772"/>
                  <a:pt x="15675" y="14768"/>
                  <a:pt x="15663" y="14763"/>
                </a:cubicBezTo>
                <a:lnTo>
                  <a:pt x="15663" y="14758"/>
                </a:lnTo>
                <a:cubicBezTo>
                  <a:pt x="14815" y="14477"/>
                  <a:pt x="14150" y="13151"/>
                  <a:pt x="14031" y="11484"/>
                </a:cubicBezTo>
                <a:cubicBezTo>
                  <a:pt x="14031" y="11483"/>
                  <a:pt x="14031" y="11483"/>
                  <a:pt x="14030" y="11483"/>
                </a:cubicBezTo>
                <a:lnTo>
                  <a:pt x="14029" y="11452"/>
                </a:lnTo>
                <a:cubicBezTo>
                  <a:pt x="14017" y="11309"/>
                  <a:pt x="14011" y="11163"/>
                  <a:pt x="14011" y="11015"/>
                </a:cubicBezTo>
                <a:cubicBezTo>
                  <a:pt x="14008" y="10988"/>
                  <a:pt x="14008" y="10961"/>
                  <a:pt x="14008" y="10935"/>
                </a:cubicBezTo>
                <a:lnTo>
                  <a:pt x="14010" y="10881"/>
                </a:lnTo>
                <a:lnTo>
                  <a:pt x="14011" y="10881"/>
                </a:lnTo>
                <a:close/>
                <a:moveTo>
                  <a:pt x="13957" y="10878"/>
                </a:moveTo>
                <a:lnTo>
                  <a:pt x="13957" y="10881"/>
                </a:lnTo>
                <a:lnTo>
                  <a:pt x="13958" y="10881"/>
                </a:lnTo>
                <a:lnTo>
                  <a:pt x="13960" y="10935"/>
                </a:lnTo>
                <a:cubicBezTo>
                  <a:pt x="13960" y="10961"/>
                  <a:pt x="13959" y="10988"/>
                  <a:pt x="13956" y="11015"/>
                </a:cubicBezTo>
                <a:cubicBezTo>
                  <a:pt x="13956" y="11163"/>
                  <a:pt x="13951" y="11309"/>
                  <a:pt x="13939" y="11452"/>
                </a:cubicBezTo>
                <a:lnTo>
                  <a:pt x="13937" y="11483"/>
                </a:lnTo>
                <a:cubicBezTo>
                  <a:pt x="13937" y="11483"/>
                  <a:pt x="13937" y="11483"/>
                  <a:pt x="13936" y="11484"/>
                </a:cubicBezTo>
                <a:cubicBezTo>
                  <a:pt x="13817" y="13151"/>
                  <a:pt x="13153" y="14477"/>
                  <a:pt x="12305" y="14758"/>
                </a:cubicBezTo>
                <a:lnTo>
                  <a:pt x="12305" y="14763"/>
                </a:lnTo>
                <a:cubicBezTo>
                  <a:pt x="12292" y="14768"/>
                  <a:pt x="12280" y="14772"/>
                  <a:pt x="12267" y="14770"/>
                </a:cubicBezTo>
                <a:cubicBezTo>
                  <a:pt x="12193" y="14797"/>
                  <a:pt x="12117" y="14811"/>
                  <a:pt x="12041" y="14813"/>
                </a:cubicBezTo>
                <a:lnTo>
                  <a:pt x="12001" y="14821"/>
                </a:lnTo>
                <a:lnTo>
                  <a:pt x="12000" y="14819"/>
                </a:lnTo>
                <a:lnTo>
                  <a:pt x="11999" y="14819"/>
                </a:lnTo>
                <a:cubicBezTo>
                  <a:pt x="11998" y="14801"/>
                  <a:pt x="11998" y="14783"/>
                  <a:pt x="11998" y="14765"/>
                </a:cubicBezTo>
                <a:cubicBezTo>
                  <a:pt x="11998" y="14738"/>
                  <a:pt x="11998" y="14711"/>
                  <a:pt x="12001" y="14685"/>
                </a:cubicBezTo>
                <a:cubicBezTo>
                  <a:pt x="12001" y="14536"/>
                  <a:pt x="12007" y="14391"/>
                  <a:pt x="12019" y="14248"/>
                </a:cubicBezTo>
                <a:lnTo>
                  <a:pt x="12020" y="14216"/>
                </a:lnTo>
                <a:cubicBezTo>
                  <a:pt x="12020" y="14216"/>
                  <a:pt x="12021" y="14216"/>
                  <a:pt x="12021" y="14216"/>
                </a:cubicBezTo>
                <a:cubicBezTo>
                  <a:pt x="12140" y="12549"/>
                  <a:pt x="12804" y="11222"/>
                  <a:pt x="13652" y="10942"/>
                </a:cubicBezTo>
                <a:lnTo>
                  <a:pt x="13653" y="10936"/>
                </a:lnTo>
                <a:cubicBezTo>
                  <a:pt x="13665" y="10931"/>
                  <a:pt x="13678" y="10927"/>
                  <a:pt x="13691" y="10929"/>
                </a:cubicBezTo>
                <a:cubicBezTo>
                  <a:pt x="13765" y="10903"/>
                  <a:pt x="13840" y="10889"/>
                  <a:pt x="13917" y="10886"/>
                </a:cubicBezTo>
                <a:close/>
                <a:moveTo>
                  <a:pt x="10011" y="10878"/>
                </a:moveTo>
                <a:lnTo>
                  <a:pt x="10052" y="10886"/>
                </a:lnTo>
                <a:cubicBezTo>
                  <a:pt x="10128" y="10889"/>
                  <a:pt x="10204" y="10903"/>
                  <a:pt x="10277" y="10929"/>
                </a:cubicBezTo>
                <a:cubicBezTo>
                  <a:pt x="10291" y="10927"/>
                  <a:pt x="10303" y="10931"/>
                  <a:pt x="10316" y="10936"/>
                </a:cubicBezTo>
                <a:lnTo>
                  <a:pt x="10316" y="10942"/>
                </a:lnTo>
                <a:cubicBezTo>
                  <a:pt x="11164" y="11222"/>
                  <a:pt x="11828" y="12549"/>
                  <a:pt x="11947" y="14216"/>
                </a:cubicBezTo>
                <a:cubicBezTo>
                  <a:pt x="11948" y="14216"/>
                  <a:pt x="11948" y="14216"/>
                  <a:pt x="11948" y="14216"/>
                </a:cubicBezTo>
                <a:lnTo>
                  <a:pt x="11950" y="14248"/>
                </a:lnTo>
                <a:cubicBezTo>
                  <a:pt x="11962" y="14391"/>
                  <a:pt x="11967" y="14536"/>
                  <a:pt x="11967" y="14685"/>
                </a:cubicBezTo>
                <a:cubicBezTo>
                  <a:pt x="11970" y="14711"/>
                  <a:pt x="11971" y="14738"/>
                  <a:pt x="11971" y="14765"/>
                </a:cubicBezTo>
                <a:cubicBezTo>
                  <a:pt x="11971" y="14783"/>
                  <a:pt x="11971" y="14801"/>
                  <a:pt x="11969" y="14819"/>
                </a:cubicBezTo>
                <a:lnTo>
                  <a:pt x="11968" y="14819"/>
                </a:lnTo>
                <a:lnTo>
                  <a:pt x="11968" y="14821"/>
                </a:lnTo>
                <a:lnTo>
                  <a:pt x="11927" y="14813"/>
                </a:lnTo>
                <a:cubicBezTo>
                  <a:pt x="11851" y="14811"/>
                  <a:pt x="11776" y="14797"/>
                  <a:pt x="11702" y="14770"/>
                </a:cubicBezTo>
                <a:cubicBezTo>
                  <a:pt x="11689" y="14772"/>
                  <a:pt x="11676" y="14768"/>
                  <a:pt x="11664" y="14763"/>
                </a:cubicBezTo>
                <a:lnTo>
                  <a:pt x="11663" y="14758"/>
                </a:lnTo>
                <a:cubicBezTo>
                  <a:pt x="10815" y="14477"/>
                  <a:pt x="10151" y="13151"/>
                  <a:pt x="10032" y="11484"/>
                </a:cubicBezTo>
                <a:cubicBezTo>
                  <a:pt x="10032" y="11483"/>
                  <a:pt x="10031" y="11483"/>
                  <a:pt x="10031" y="11483"/>
                </a:cubicBezTo>
                <a:lnTo>
                  <a:pt x="10030" y="11452"/>
                </a:lnTo>
                <a:cubicBezTo>
                  <a:pt x="10018" y="11309"/>
                  <a:pt x="10012" y="11163"/>
                  <a:pt x="10012" y="11015"/>
                </a:cubicBezTo>
                <a:cubicBezTo>
                  <a:pt x="10009" y="10988"/>
                  <a:pt x="10009" y="10961"/>
                  <a:pt x="10009" y="10935"/>
                </a:cubicBezTo>
                <a:lnTo>
                  <a:pt x="10010" y="10881"/>
                </a:lnTo>
                <a:lnTo>
                  <a:pt x="10011" y="10881"/>
                </a:lnTo>
                <a:close/>
                <a:moveTo>
                  <a:pt x="9958" y="10878"/>
                </a:moveTo>
                <a:lnTo>
                  <a:pt x="9958" y="10881"/>
                </a:lnTo>
                <a:lnTo>
                  <a:pt x="9959" y="10881"/>
                </a:lnTo>
                <a:lnTo>
                  <a:pt x="9960" y="10935"/>
                </a:lnTo>
                <a:cubicBezTo>
                  <a:pt x="9960" y="10961"/>
                  <a:pt x="9960" y="10988"/>
                  <a:pt x="9957" y="11015"/>
                </a:cubicBezTo>
                <a:cubicBezTo>
                  <a:pt x="9957" y="11163"/>
                  <a:pt x="9951" y="11309"/>
                  <a:pt x="9939" y="11452"/>
                </a:cubicBezTo>
                <a:lnTo>
                  <a:pt x="9938" y="11483"/>
                </a:lnTo>
                <a:cubicBezTo>
                  <a:pt x="9938" y="11483"/>
                  <a:pt x="9937" y="11483"/>
                  <a:pt x="9937" y="11484"/>
                </a:cubicBezTo>
                <a:cubicBezTo>
                  <a:pt x="9818" y="13151"/>
                  <a:pt x="9154" y="14477"/>
                  <a:pt x="8306" y="14758"/>
                </a:cubicBezTo>
                <a:lnTo>
                  <a:pt x="8306" y="14763"/>
                </a:lnTo>
                <a:cubicBezTo>
                  <a:pt x="8293" y="14768"/>
                  <a:pt x="8280" y="14772"/>
                  <a:pt x="8267" y="14770"/>
                </a:cubicBezTo>
                <a:cubicBezTo>
                  <a:pt x="8194" y="14797"/>
                  <a:pt x="8118" y="14811"/>
                  <a:pt x="8042" y="14813"/>
                </a:cubicBezTo>
                <a:lnTo>
                  <a:pt x="8001" y="14821"/>
                </a:lnTo>
                <a:lnTo>
                  <a:pt x="8001" y="14819"/>
                </a:lnTo>
                <a:lnTo>
                  <a:pt x="8000" y="14819"/>
                </a:lnTo>
                <a:cubicBezTo>
                  <a:pt x="7999" y="14801"/>
                  <a:pt x="7999" y="14783"/>
                  <a:pt x="7999" y="14765"/>
                </a:cubicBezTo>
                <a:cubicBezTo>
                  <a:pt x="7999" y="14738"/>
                  <a:pt x="7999" y="14711"/>
                  <a:pt x="8002" y="14685"/>
                </a:cubicBezTo>
                <a:cubicBezTo>
                  <a:pt x="8002" y="14536"/>
                  <a:pt x="8008" y="14391"/>
                  <a:pt x="8019" y="14248"/>
                </a:cubicBezTo>
                <a:lnTo>
                  <a:pt x="8021" y="14216"/>
                </a:lnTo>
                <a:cubicBezTo>
                  <a:pt x="8021" y="14216"/>
                  <a:pt x="8022" y="14216"/>
                  <a:pt x="8022" y="14216"/>
                </a:cubicBezTo>
                <a:cubicBezTo>
                  <a:pt x="8141" y="12549"/>
                  <a:pt x="8805" y="11222"/>
                  <a:pt x="9653" y="10942"/>
                </a:cubicBezTo>
                <a:lnTo>
                  <a:pt x="9653" y="10936"/>
                </a:lnTo>
                <a:cubicBezTo>
                  <a:pt x="9666" y="10931"/>
                  <a:pt x="9679" y="10927"/>
                  <a:pt x="9692" y="10929"/>
                </a:cubicBezTo>
                <a:cubicBezTo>
                  <a:pt x="9765" y="10903"/>
                  <a:pt x="9841" y="10889"/>
                  <a:pt x="9917" y="10886"/>
                </a:cubicBezTo>
                <a:close/>
                <a:moveTo>
                  <a:pt x="6012" y="10878"/>
                </a:moveTo>
                <a:lnTo>
                  <a:pt x="6053" y="10886"/>
                </a:lnTo>
                <a:cubicBezTo>
                  <a:pt x="6129" y="10889"/>
                  <a:pt x="6204" y="10903"/>
                  <a:pt x="6278" y="10929"/>
                </a:cubicBezTo>
                <a:cubicBezTo>
                  <a:pt x="6291" y="10927"/>
                  <a:pt x="6304" y="10931"/>
                  <a:pt x="6316" y="10936"/>
                </a:cubicBezTo>
                <a:lnTo>
                  <a:pt x="6317" y="10942"/>
                </a:lnTo>
                <a:cubicBezTo>
                  <a:pt x="7165" y="11222"/>
                  <a:pt x="7829" y="12549"/>
                  <a:pt x="7948" y="14216"/>
                </a:cubicBezTo>
                <a:cubicBezTo>
                  <a:pt x="7948" y="14216"/>
                  <a:pt x="7949" y="14216"/>
                  <a:pt x="7949" y="14216"/>
                </a:cubicBezTo>
                <a:lnTo>
                  <a:pt x="7950" y="14248"/>
                </a:lnTo>
                <a:cubicBezTo>
                  <a:pt x="7962" y="14391"/>
                  <a:pt x="7968" y="14536"/>
                  <a:pt x="7968" y="14685"/>
                </a:cubicBezTo>
                <a:cubicBezTo>
                  <a:pt x="7971" y="14711"/>
                  <a:pt x="7971" y="14738"/>
                  <a:pt x="7971" y="14765"/>
                </a:cubicBezTo>
                <a:cubicBezTo>
                  <a:pt x="7971" y="14783"/>
                  <a:pt x="7971" y="14801"/>
                  <a:pt x="7970" y="14819"/>
                </a:cubicBezTo>
                <a:lnTo>
                  <a:pt x="7969" y="14819"/>
                </a:lnTo>
                <a:lnTo>
                  <a:pt x="7969" y="14821"/>
                </a:lnTo>
                <a:lnTo>
                  <a:pt x="7928" y="14813"/>
                </a:lnTo>
                <a:cubicBezTo>
                  <a:pt x="7852" y="14811"/>
                  <a:pt x="7776" y="14797"/>
                  <a:pt x="7703" y="14770"/>
                </a:cubicBezTo>
                <a:cubicBezTo>
                  <a:pt x="7689" y="14772"/>
                  <a:pt x="7677" y="14768"/>
                  <a:pt x="7664" y="14763"/>
                </a:cubicBezTo>
                <a:lnTo>
                  <a:pt x="7664" y="14758"/>
                </a:lnTo>
                <a:cubicBezTo>
                  <a:pt x="6816" y="14477"/>
                  <a:pt x="6152" y="13151"/>
                  <a:pt x="6033" y="11484"/>
                </a:cubicBezTo>
                <a:cubicBezTo>
                  <a:pt x="6032" y="11483"/>
                  <a:pt x="6032" y="11483"/>
                  <a:pt x="6032" y="11483"/>
                </a:cubicBezTo>
                <a:lnTo>
                  <a:pt x="6030" y="11452"/>
                </a:lnTo>
                <a:cubicBezTo>
                  <a:pt x="6018" y="11309"/>
                  <a:pt x="6013" y="11163"/>
                  <a:pt x="6013" y="11015"/>
                </a:cubicBezTo>
                <a:cubicBezTo>
                  <a:pt x="6010" y="10988"/>
                  <a:pt x="6010" y="10961"/>
                  <a:pt x="6010" y="10935"/>
                </a:cubicBezTo>
                <a:lnTo>
                  <a:pt x="6011" y="10881"/>
                </a:lnTo>
                <a:lnTo>
                  <a:pt x="6012" y="10881"/>
                </a:lnTo>
                <a:close/>
                <a:moveTo>
                  <a:pt x="5958" y="10878"/>
                </a:moveTo>
                <a:lnTo>
                  <a:pt x="5958" y="10881"/>
                </a:lnTo>
                <a:lnTo>
                  <a:pt x="5960" y="10881"/>
                </a:lnTo>
                <a:lnTo>
                  <a:pt x="5961" y="10935"/>
                </a:lnTo>
                <a:cubicBezTo>
                  <a:pt x="5961" y="10961"/>
                  <a:pt x="5961" y="10988"/>
                  <a:pt x="5958" y="11015"/>
                </a:cubicBezTo>
                <a:cubicBezTo>
                  <a:pt x="5958" y="11163"/>
                  <a:pt x="5952" y="11309"/>
                  <a:pt x="5940" y="11452"/>
                </a:cubicBezTo>
                <a:lnTo>
                  <a:pt x="5939" y="11483"/>
                </a:lnTo>
                <a:cubicBezTo>
                  <a:pt x="5938" y="11483"/>
                  <a:pt x="5938" y="11483"/>
                  <a:pt x="5938" y="11484"/>
                </a:cubicBezTo>
                <a:cubicBezTo>
                  <a:pt x="5819" y="13151"/>
                  <a:pt x="5155" y="14477"/>
                  <a:pt x="4307" y="14758"/>
                </a:cubicBezTo>
                <a:lnTo>
                  <a:pt x="4306" y="14763"/>
                </a:lnTo>
                <a:cubicBezTo>
                  <a:pt x="4294" y="14768"/>
                  <a:pt x="4281" y="14772"/>
                  <a:pt x="4268" y="14770"/>
                </a:cubicBezTo>
                <a:cubicBezTo>
                  <a:pt x="4194" y="14797"/>
                  <a:pt x="4119" y="14811"/>
                  <a:pt x="4042" y="14813"/>
                </a:cubicBezTo>
                <a:lnTo>
                  <a:pt x="4002" y="14821"/>
                </a:lnTo>
                <a:lnTo>
                  <a:pt x="4002" y="14819"/>
                </a:lnTo>
                <a:lnTo>
                  <a:pt x="4001" y="14819"/>
                </a:lnTo>
                <a:cubicBezTo>
                  <a:pt x="3999" y="14801"/>
                  <a:pt x="3999" y="14783"/>
                  <a:pt x="3999" y="14765"/>
                </a:cubicBezTo>
                <a:cubicBezTo>
                  <a:pt x="3999" y="14738"/>
                  <a:pt x="3999" y="14711"/>
                  <a:pt x="4003" y="14685"/>
                </a:cubicBezTo>
                <a:cubicBezTo>
                  <a:pt x="4002" y="14536"/>
                  <a:pt x="4008" y="14391"/>
                  <a:pt x="4020" y="14248"/>
                </a:cubicBezTo>
                <a:lnTo>
                  <a:pt x="4021" y="14216"/>
                </a:lnTo>
                <a:cubicBezTo>
                  <a:pt x="4022" y="14216"/>
                  <a:pt x="4022" y="14216"/>
                  <a:pt x="4023" y="14216"/>
                </a:cubicBezTo>
                <a:cubicBezTo>
                  <a:pt x="4141" y="12549"/>
                  <a:pt x="4806" y="11222"/>
                  <a:pt x="5654" y="10942"/>
                </a:cubicBezTo>
                <a:lnTo>
                  <a:pt x="5654" y="10936"/>
                </a:lnTo>
                <a:cubicBezTo>
                  <a:pt x="5667" y="10931"/>
                  <a:pt x="5679" y="10927"/>
                  <a:pt x="5692" y="10929"/>
                </a:cubicBezTo>
                <a:cubicBezTo>
                  <a:pt x="5766" y="10903"/>
                  <a:pt x="5841" y="10889"/>
                  <a:pt x="5918" y="10886"/>
                </a:cubicBezTo>
                <a:close/>
                <a:moveTo>
                  <a:pt x="2013" y="10878"/>
                </a:moveTo>
                <a:lnTo>
                  <a:pt x="2053" y="10886"/>
                </a:lnTo>
                <a:cubicBezTo>
                  <a:pt x="2130" y="10889"/>
                  <a:pt x="2205" y="10903"/>
                  <a:pt x="2279" y="10929"/>
                </a:cubicBezTo>
                <a:cubicBezTo>
                  <a:pt x="2292" y="10927"/>
                  <a:pt x="2305" y="10931"/>
                  <a:pt x="2317" y="10936"/>
                </a:cubicBezTo>
                <a:lnTo>
                  <a:pt x="2317" y="10942"/>
                </a:lnTo>
                <a:cubicBezTo>
                  <a:pt x="3166" y="11222"/>
                  <a:pt x="3830" y="12549"/>
                  <a:pt x="3949" y="14216"/>
                </a:cubicBezTo>
                <a:cubicBezTo>
                  <a:pt x="3949" y="14216"/>
                  <a:pt x="3949" y="14216"/>
                  <a:pt x="3950" y="14216"/>
                </a:cubicBezTo>
                <a:lnTo>
                  <a:pt x="3951" y="14248"/>
                </a:lnTo>
                <a:cubicBezTo>
                  <a:pt x="3963" y="14391"/>
                  <a:pt x="3969" y="14536"/>
                  <a:pt x="3969" y="14685"/>
                </a:cubicBezTo>
                <a:cubicBezTo>
                  <a:pt x="3972" y="14711"/>
                  <a:pt x="3972" y="14738"/>
                  <a:pt x="3972" y="14765"/>
                </a:cubicBezTo>
                <a:cubicBezTo>
                  <a:pt x="3972" y="14783"/>
                  <a:pt x="3972" y="14801"/>
                  <a:pt x="3971" y="14819"/>
                </a:cubicBezTo>
                <a:lnTo>
                  <a:pt x="3969" y="14819"/>
                </a:lnTo>
                <a:lnTo>
                  <a:pt x="3969" y="14821"/>
                </a:lnTo>
                <a:lnTo>
                  <a:pt x="3929" y="14813"/>
                </a:lnTo>
                <a:cubicBezTo>
                  <a:pt x="3852" y="14811"/>
                  <a:pt x="3777" y="14797"/>
                  <a:pt x="3703" y="14770"/>
                </a:cubicBezTo>
                <a:cubicBezTo>
                  <a:pt x="3690" y="14772"/>
                  <a:pt x="3678" y="14768"/>
                  <a:pt x="3665" y="14763"/>
                </a:cubicBezTo>
                <a:lnTo>
                  <a:pt x="3665" y="14758"/>
                </a:lnTo>
                <a:cubicBezTo>
                  <a:pt x="2817" y="14477"/>
                  <a:pt x="2152" y="13151"/>
                  <a:pt x="2034" y="11484"/>
                </a:cubicBezTo>
                <a:cubicBezTo>
                  <a:pt x="2033" y="11483"/>
                  <a:pt x="2033" y="11483"/>
                  <a:pt x="2032" y="11483"/>
                </a:cubicBezTo>
                <a:lnTo>
                  <a:pt x="2031" y="11452"/>
                </a:lnTo>
                <a:cubicBezTo>
                  <a:pt x="2019" y="11309"/>
                  <a:pt x="2013" y="11163"/>
                  <a:pt x="2013" y="11015"/>
                </a:cubicBezTo>
                <a:cubicBezTo>
                  <a:pt x="2010" y="10988"/>
                  <a:pt x="2010" y="10961"/>
                  <a:pt x="2010" y="10935"/>
                </a:cubicBezTo>
                <a:lnTo>
                  <a:pt x="2012" y="10881"/>
                </a:lnTo>
                <a:lnTo>
                  <a:pt x="2013" y="10881"/>
                </a:lnTo>
                <a:close/>
                <a:moveTo>
                  <a:pt x="1959" y="10878"/>
                </a:moveTo>
                <a:lnTo>
                  <a:pt x="1959" y="10881"/>
                </a:lnTo>
                <a:lnTo>
                  <a:pt x="1960" y="10881"/>
                </a:lnTo>
                <a:lnTo>
                  <a:pt x="1962" y="10935"/>
                </a:lnTo>
                <a:cubicBezTo>
                  <a:pt x="1962" y="10961"/>
                  <a:pt x="1962" y="10988"/>
                  <a:pt x="1959" y="11015"/>
                </a:cubicBezTo>
                <a:cubicBezTo>
                  <a:pt x="1959" y="11163"/>
                  <a:pt x="1953" y="11309"/>
                  <a:pt x="1941" y="11452"/>
                </a:cubicBezTo>
                <a:lnTo>
                  <a:pt x="1940" y="11483"/>
                </a:lnTo>
                <a:cubicBezTo>
                  <a:pt x="1939" y="11483"/>
                  <a:pt x="1939" y="11483"/>
                  <a:pt x="1938" y="11484"/>
                </a:cubicBezTo>
                <a:cubicBezTo>
                  <a:pt x="1820" y="13151"/>
                  <a:pt x="1155" y="14477"/>
                  <a:pt x="307" y="14758"/>
                </a:cubicBezTo>
                <a:lnTo>
                  <a:pt x="307" y="14763"/>
                </a:lnTo>
                <a:cubicBezTo>
                  <a:pt x="294" y="14768"/>
                  <a:pt x="282" y="14772"/>
                  <a:pt x="269" y="14770"/>
                </a:cubicBezTo>
                <a:cubicBezTo>
                  <a:pt x="195" y="14797"/>
                  <a:pt x="120" y="14811"/>
                  <a:pt x="43" y="14813"/>
                </a:cubicBezTo>
                <a:lnTo>
                  <a:pt x="3" y="14821"/>
                </a:lnTo>
                <a:lnTo>
                  <a:pt x="3" y="14819"/>
                </a:lnTo>
                <a:lnTo>
                  <a:pt x="1" y="14819"/>
                </a:lnTo>
                <a:cubicBezTo>
                  <a:pt x="0" y="14801"/>
                  <a:pt x="0" y="14783"/>
                  <a:pt x="0" y="14765"/>
                </a:cubicBezTo>
                <a:cubicBezTo>
                  <a:pt x="0" y="14738"/>
                  <a:pt x="0" y="14711"/>
                  <a:pt x="3" y="14685"/>
                </a:cubicBezTo>
                <a:cubicBezTo>
                  <a:pt x="3" y="14536"/>
                  <a:pt x="9" y="14391"/>
                  <a:pt x="21" y="14248"/>
                </a:cubicBezTo>
                <a:lnTo>
                  <a:pt x="22" y="14216"/>
                </a:lnTo>
                <a:cubicBezTo>
                  <a:pt x="23" y="14216"/>
                  <a:pt x="23" y="14216"/>
                  <a:pt x="23" y="14216"/>
                </a:cubicBezTo>
                <a:cubicBezTo>
                  <a:pt x="142" y="12549"/>
                  <a:pt x="806" y="11222"/>
                  <a:pt x="1655" y="10942"/>
                </a:cubicBezTo>
                <a:lnTo>
                  <a:pt x="1655" y="10936"/>
                </a:lnTo>
                <a:cubicBezTo>
                  <a:pt x="1667" y="10931"/>
                  <a:pt x="1680" y="10927"/>
                  <a:pt x="1693" y="10929"/>
                </a:cubicBezTo>
                <a:cubicBezTo>
                  <a:pt x="1767" y="10903"/>
                  <a:pt x="1842" y="10889"/>
                  <a:pt x="1919" y="10886"/>
                </a:cubicBezTo>
                <a:close/>
                <a:moveTo>
                  <a:pt x="19630" y="7597"/>
                </a:moveTo>
                <a:cubicBezTo>
                  <a:pt x="18980" y="7874"/>
                  <a:pt x="18472" y="8881"/>
                  <a:pt x="18346" y="10151"/>
                </a:cubicBezTo>
                <a:cubicBezTo>
                  <a:pt x="18997" y="9874"/>
                  <a:pt x="19504" y="8867"/>
                  <a:pt x="19630" y="7597"/>
                </a:cubicBezTo>
                <a:close/>
                <a:moveTo>
                  <a:pt x="16336" y="7597"/>
                </a:moveTo>
                <a:cubicBezTo>
                  <a:pt x="16462" y="8867"/>
                  <a:pt x="16970" y="9874"/>
                  <a:pt x="17620" y="10151"/>
                </a:cubicBezTo>
                <a:cubicBezTo>
                  <a:pt x="17494" y="8881"/>
                  <a:pt x="16986" y="7874"/>
                  <a:pt x="16336" y="7597"/>
                </a:cubicBezTo>
                <a:close/>
                <a:moveTo>
                  <a:pt x="15631" y="7597"/>
                </a:moveTo>
                <a:cubicBezTo>
                  <a:pt x="14981" y="7874"/>
                  <a:pt x="14473" y="8881"/>
                  <a:pt x="14347" y="10151"/>
                </a:cubicBezTo>
                <a:cubicBezTo>
                  <a:pt x="14997" y="9874"/>
                  <a:pt x="15505" y="8867"/>
                  <a:pt x="15631" y="7597"/>
                </a:cubicBezTo>
                <a:close/>
                <a:moveTo>
                  <a:pt x="12337" y="7597"/>
                </a:moveTo>
                <a:cubicBezTo>
                  <a:pt x="12463" y="8867"/>
                  <a:pt x="12970" y="9874"/>
                  <a:pt x="13621" y="10151"/>
                </a:cubicBezTo>
                <a:cubicBezTo>
                  <a:pt x="13495" y="8881"/>
                  <a:pt x="12987" y="7874"/>
                  <a:pt x="12337" y="7597"/>
                </a:cubicBezTo>
                <a:close/>
                <a:moveTo>
                  <a:pt x="11632" y="7597"/>
                </a:moveTo>
                <a:cubicBezTo>
                  <a:pt x="10981" y="7874"/>
                  <a:pt x="10474" y="8881"/>
                  <a:pt x="10348" y="10151"/>
                </a:cubicBezTo>
                <a:cubicBezTo>
                  <a:pt x="10998" y="9874"/>
                  <a:pt x="11506" y="8867"/>
                  <a:pt x="11632" y="7597"/>
                </a:cubicBezTo>
                <a:close/>
                <a:moveTo>
                  <a:pt x="8337" y="7597"/>
                </a:moveTo>
                <a:cubicBezTo>
                  <a:pt x="8463" y="8867"/>
                  <a:pt x="8971" y="9874"/>
                  <a:pt x="9621" y="10151"/>
                </a:cubicBezTo>
                <a:cubicBezTo>
                  <a:pt x="9496" y="8881"/>
                  <a:pt x="8988" y="7874"/>
                  <a:pt x="8337" y="7597"/>
                </a:cubicBezTo>
                <a:close/>
                <a:moveTo>
                  <a:pt x="7632" y="7597"/>
                </a:moveTo>
                <a:cubicBezTo>
                  <a:pt x="6982" y="7874"/>
                  <a:pt x="6474" y="8881"/>
                  <a:pt x="6348" y="10151"/>
                </a:cubicBezTo>
                <a:cubicBezTo>
                  <a:pt x="6999" y="9874"/>
                  <a:pt x="7507" y="8867"/>
                  <a:pt x="7632" y="7597"/>
                </a:cubicBezTo>
                <a:close/>
                <a:moveTo>
                  <a:pt x="4338" y="7597"/>
                </a:moveTo>
                <a:cubicBezTo>
                  <a:pt x="4464" y="8867"/>
                  <a:pt x="4972" y="9874"/>
                  <a:pt x="5622" y="10151"/>
                </a:cubicBezTo>
                <a:cubicBezTo>
                  <a:pt x="5496" y="8881"/>
                  <a:pt x="4989" y="7874"/>
                  <a:pt x="4338" y="7597"/>
                </a:cubicBezTo>
                <a:close/>
                <a:moveTo>
                  <a:pt x="3633" y="7597"/>
                </a:moveTo>
                <a:cubicBezTo>
                  <a:pt x="2983" y="7874"/>
                  <a:pt x="2475" y="8881"/>
                  <a:pt x="2349" y="10151"/>
                </a:cubicBezTo>
                <a:cubicBezTo>
                  <a:pt x="2999" y="9874"/>
                  <a:pt x="3507" y="8867"/>
                  <a:pt x="3633" y="7597"/>
                </a:cubicBezTo>
                <a:close/>
                <a:moveTo>
                  <a:pt x="339" y="7597"/>
                </a:moveTo>
                <a:cubicBezTo>
                  <a:pt x="465" y="8867"/>
                  <a:pt x="973" y="9874"/>
                  <a:pt x="1623" y="10151"/>
                </a:cubicBezTo>
                <a:cubicBezTo>
                  <a:pt x="1497" y="8881"/>
                  <a:pt x="989" y="7874"/>
                  <a:pt x="339" y="7597"/>
                </a:cubicBezTo>
                <a:close/>
                <a:moveTo>
                  <a:pt x="19999" y="6918"/>
                </a:moveTo>
                <a:lnTo>
                  <a:pt x="20039" y="6926"/>
                </a:lnTo>
                <a:cubicBezTo>
                  <a:pt x="20116" y="6928"/>
                  <a:pt x="20191" y="6942"/>
                  <a:pt x="20265" y="6968"/>
                </a:cubicBezTo>
                <a:cubicBezTo>
                  <a:pt x="20278" y="6967"/>
                  <a:pt x="20291" y="6971"/>
                  <a:pt x="20303" y="6976"/>
                </a:cubicBezTo>
                <a:lnTo>
                  <a:pt x="20304" y="6981"/>
                </a:lnTo>
                <a:cubicBezTo>
                  <a:pt x="20834" y="7155"/>
                  <a:pt x="21292" y="7734"/>
                  <a:pt x="21590" y="8548"/>
                </a:cubicBezTo>
                <a:lnTo>
                  <a:pt x="21600" y="8580"/>
                </a:lnTo>
                <a:lnTo>
                  <a:pt x="21600" y="10012"/>
                </a:lnTo>
                <a:lnTo>
                  <a:pt x="21555" y="9688"/>
                </a:lnTo>
                <a:cubicBezTo>
                  <a:pt x="21364" y="8641"/>
                  <a:pt x="20904" y="7840"/>
                  <a:pt x="20335" y="7597"/>
                </a:cubicBezTo>
                <a:cubicBezTo>
                  <a:pt x="20445" y="8708"/>
                  <a:pt x="20848" y="9618"/>
                  <a:pt x="21383" y="10014"/>
                </a:cubicBezTo>
                <a:lnTo>
                  <a:pt x="21600" y="10140"/>
                </a:lnTo>
                <a:lnTo>
                  <a:pt x="21600" y="10742"/>
                </a:lnTo>
                <a:lnTo>
                  <a:pt x="21342" y="10616"/>
                </a:lnTo>
                <a:cubicBezTo>
                  <a:pt x="20645" y="10155"/>
                  <a:pt x="20124" y="8966"/>
                  <a:pt x="20020" y="7519"/>
                </a:cubicBezTo>
                <a:cubicBezTo>
                  <a:pt x="20019" y="7519"/>
                  <a:pt x="20019" y="7519"/>
                  <a:pt x="20019" y="7519"/>
                </a:cubicBezTo>
                <a:lnTo>
                  <a:pt x="20017" y="7487"/>
                </a:lnTo>
                <a:cubicBezTo>
                  <a:pt x="20005" y="7345"/>
                  <a:pt x="20000" y="7201"/>
                  <a:pt x="20000" y="7054"/>
                </a:cubicBezTo>
                <a:cubicBezTo>
                  <a:pt x="19997" y="7027"/>
                  <a:pt x="19996" y="7001"/>
                  <a:pt x="19996" y="6974"/>
                </a:cubicBezTo>
                <a:lnTo>
                  <a:pt x="19998" y="6921"/>
                </a:lnTo>
                <a:lnTo>
                  <a:pt x="19999" y="6921"/>
                </a:lnTo>
                <a:close/>
                <a:moveTo>
                  <a:pt x="19967" y="6918"/>
                </a:moveTo>
                <a:lnTo>
                  <a:pt x="19967" y="6921"/>
                </a:lnTo>
                <a:lnTo>
                  <a:pt x="19968" y="6921"/>
                </a:lnTo>
                <a:lnTo>
                  <a:pt x="19969" y="6974"/>
                </a:lnTo>
                <a:cubicBezTo>
                  <a:pt x="19969" y="7001"/>
                  <a:pt x="19969" y="7027"/>
                  <a:pt x="19966" y="7054"/>
                </a:cubicBezTo>
                <a:cubicBezTo>
                  <a:pt x="19966" y="7201"/>
                  <a:pt x="19960" y="7345"/>
                  <a:pt x="19948" y="7487"/>
                </a:cubicBezTo>
                <a:lnTo>
                  <a:pt x="19947" y="7519"/>
                </a:lnTo>
                <a:cubicBezTo>
                  <a:pt x="19947" y="7519"/>
                  <a:pt x="19946" y="7519"/>
                  <a:pt x="19946" y="7519"/>
                </a:cubicBezTo>
                <a:cubicBezTo>
                  <a:pt x="19827" y="9173"/>
                  <a:pt x="19163" y="10489"/>
                  <a:pt x="18315" y="10767"/>
                </a:cubicBezTo>
                <a:lnTo>
                  <a:pt x="18314" y="10773"/>
                </a:lnTo>
                <a:cubicBezTo>
                  <a:pt x="18302" y="10777"/>
                  <a:pt x="18289" y="10782"/>
                  <a:pt x="18276" y="10780"/>
                </a:cubicBezTo>
                <a:cubicBezTo>
                  <a:pt x="18202" y="10806"/>
                  <a:pt x="18127" y="10820"/>
                  <a:pt x="18050" y="10822"/>
                </a:cubicBezTo>
                <a:lnTo>
                  <a:pt x="18010" y="10830"/>
                </a:lnTo>
                <a:lnTo>
                  <a:pt x="18010" y="10828"/>
                </a:lnTo>
                <a:lnTo>
                  <a:pt x="18009" y="10828"/>
                </a:lnTo>
                <a:cubicBezTo>
                  <a:pt x="18007" y="10810"/>
                  <a:pt x="18007" y="10792"/>
                  <a:pt x="18007" y="10774"/>
                </a:cubicBezTo>
                <a:cubicBezTo>
                  <a:pt x="18007" y="10748"/>
                  <a:pt x="18008" y="10721"/>
                  <a:pt x="18011" y="10695"/>
                </a:cubicBezTo>
                <a:cubicBezTo>
                  <a:pt x="18011" y="10548"/>
                  <a:pt x="18016" y="10403"/>
                  <a:pt x="18028" y="10261"/>
                </a:cubicBezTo>
                <a:lnTo>
                  <a:pt x="18030" y="10230"/>
                </a:lnTo>
                <a:cubicBezTo>
                  <a:pt x="18030" y="10230"/>
                  <a:pt x="18030" y="10230"/>
                  <a:pt x="18031" y="10230"/>
                </a:cubicBezTo>
                <a:cubicBezTo>
                  <a:pt x="18150" y="8576"/>
                  <a:pt x="18814" y="7260"/>
                  <a:pt x="19662" y="6981"/>
                </a:cubicBezTo>
                <a:lnTo>
                  <a:pt x="19662" y="6976"/>
                </a:lnTo>
                <a:cubicBezTo>
                  <a:pt x="19675" y="6971"/>
                  <a:pt x="19687" y="6967"/>
                  <a:pt x="19701" y="6968"/>
                </a:cubicBezTo>
                <a:cubicBezTo>
                  <a:pt x="19774" y="6942"/>
                  <a:pt x="19850" y="6928"/>
                  <a:pt x="19926" y="6926"/>
                </a:cubicBezTo>
                <a:close/>
                <a:moveTo>
                  <a:pt x="16000" y="6918"/>
                </a:moveTo>
                <a:lnTo>
                  <a:pt x="16040" y="6926"/>
                </a:lnTo>
                <a:cubicBezTo>
                  <a:pt x="16117" y="6928"/>
                  <a:pt x="16192" y="6942"/>
                  <a:pt x="16266" y="6968"/>
                </a:cubicBezTo>
                <a:cubicBezTo>
                  <a:pt x="16279" y="6967"/>
                  <a:pt x="16292" y="6971"/>
                  <a:pt x="16304" y="6976"/>
                </a:cubicBezTo>
                <a:lnTo>
                  <a:pt x="16304" y="6981"/>
                </a:lnTo>
                <a:cubicBezTo>
                  <a:pt x="17153" y="7260"/>
                  <a:pt x="17817" y="8576"/>
                  <a:pt x="17936" y="10230"/>
                </a:cubicBezTo>
                <a:cubicBezTo>
                  <a:pt x="17936" y="10230"/>
                  <a:pt x="17936" y="10230"/>
                  <a:pt x="17937" y="10230"/>
                </a:cubicBezTo>
                <a:lnTo>
                  <a:pt x="17938" y="10261"/>
                </a:lnTo>
                <a:cubicBezTo>
                  <a:pt x="17950" y="10403"/>
                  <a:pt x="17956" y="10548"/>
                  <a:pt x="17956" y="10695"/>
                </a:cubicBezTo>
                <a:cubicBezTo>
                  <a:pt x="17959" y="10721"/>
                  <a:pt x="17959" y="10748"/>
                  <a:pt x="17959" y="10774"/>
                </a:cubicBezTo>
                <a:cubicBezTo>
                  <a:pt x="17959" y="10792"/>
                  <a:pt x="17959" y="10810"/>
                  <a:pt x="17958" y="10828"/>
                </a:cubicBezTo>
                <a:lnTo>
                  <a:pt x="17956" y="10828"/>
                </a:lnTo>
                <a:lnTo>
                  <a:pt x="17956" y="10830"/>
                </a:lnTo>
                <a:lnTo>
                  <a:pt x="17916" y="10822"/>
                </a:lnTo>
                <a:cubicBezTo>
                  <a:pt x="17839" y="10820"/>
                  <a:pt x="17764" y="10806"/>
                  <a:pt x="17690" y="10780"/>
                </a:cubicBezTo>
                <a:cubicBezTo>
                  <a:pt x="17677" y="10782"/>
                  <a:pt x="17664" y="10777"/>
                  <a:pt x="17652" y="10773"/>
                </a:cubicBezTo>
                <a:lnTo>
                  <a:pt x="17652" y="10767"/>
                </a:lnTo>
                <a:cubicBezTo>
                  <a:pt x="16804" y="10489"/>
                  <a:pt x="16139" y="9173"/>
                  <a:pt x="16021" y="7519"/>
                </a:cubicBezTo>
                <a:cubicBezTo>
                  <a:pt x="16020" y="7519"/>
                  <a:pt x="16020" y="7519"/>
                  <a:pt x="16019" y="7519"/>
                </a:cubicBezTo>
                <a:lnTo>
                  <a:pt x="16018" y="7487"/>
                </a:lnTo>
                <a:cubicBezTo>
                  <a:pt x="16006" y="7345"/>
                  <a:pt x="16000" y="7201"/>
                  <a:pt x="16000" y="7054"/>
                </a:cubicBezTo>
                <a:cubicBezTo>
                  <a:pt x="15997" y="7027"/>
                  <a:pt x="15997" y="7001"/>
                  <a:pt x="15997" y="6974"/>
                </a:cubicBezTo>
                <a:lnTo>
                  <a:pt x="15999" y="6921"/>
                </a:lnTo>
                <a:lnTo>
                  <a:pt x="16000" y="6921"/>
                </a:lnTo>
                <a:close/>
                <a:moveTo>
                  <a:pt x="15967" y="6918"/>
                </a:moveTo>
                <a:lnTo>
                  <a:pt x="15967" y="6921"/>
                </a:lnTo>
                <a:lnTo>
                  <a:pt x="15968" y="6921"/>
                </a:lnTo>
                <a:lnTo>
                  <a:pt x="15970" y="6974"/>
                </a:lnTo>
                <a:cubicBezTo>
                  <a:pt x="15970" y="7001"/>
                  <a:pt x="15970" y="7027"/>
                  <a:pt x="15967" y="7054"/>
                </a:cubicBezTo>
                <a:cubicBezTo>
                  <a:pt x="15967" y="7201"/>
                  <a:pt x="15961" y="7345"/>
                  <a:pt x="15949" y="7487"/>
                </a:cubicBezTo>
                <a:lnTo>
                  <a:pt x="15948" y="7519"/>
                </a:lnTo>
                <a:cubicBezTo>
                  <a:pt x="15947" y="7519"/>
                  <a:pt x="15947" y="7519"/>
                  <a:pt x="15947" y="7519"/>
                </a:cubicBezTo>
                <a:cubicBezTo>
                  <a:pt x="15828" y="9173"/>
                  <a:pt x="15163" y="10489"/>
                  <a:pt x="14315" y="10767"/>
                </a:cubicBezTo>
                <a:lnTo>
                  <a:pt x="14315" y="10773"/>
                </a:lnTo>
                <a:cubicBezTo>
                  <a:pt x="14303" y="10777"/>
                  <a:pt x="14290" y="10782"/>
                  <a:pt x="14277" y="10780"/>
                </a:cubicBezTo>
                <a:cubicBezTo>
                  <a:pt x="14203" y="10806"/>
                  <a:pt x="14128" y="10820"/>
                  <a:pt x="14051" y="10822"/>
                </a:cubicBezTo>
                <a:lnTo>
                  <a:pt x="14011" y="10830"/>
                </a:lnTo>
                <a:lnTo>
                  <a:pt x="14011" y="10828"/>
                </a:lnTo>
                <a:lnTo>
                  <a:pt x="14010" y="10828"/>
                </a:lnTo>
                <a:cubicBezTo>
                  <a:pt x="14008" y="10810"/>
                  <a:pt x="14008" y="10792"/>
                  <a:pt x="14008" y="10774"/>
                </a:cubicBezTo>
                <a:cubicBezTo>
                  <a:pt x="14008" y="10748"/>
                  <a:pt x="14008" y="10721"/>
                  <a:pt x="14011" y="10695"/>
                </a:cubicBezTo>
                <a:cubicBezTo>
                  <a:pt x="14011" y="10548"/>
                  <a:pt x="14017" y="10403"/>
                  <a:pt x="14029" y="10261"/>
                </a:cubicBezTo>
                <a:lnTo>
                  <a:pt x="14030" y="10230"/>
                </a:lnTo>
                <a:cubicBezTo>
                  <a:pt x="14031" y="10230"/>
                  <a:pt x="14031" y="10230"/>
                  <a:pt x="14031" y="10230"/>
                </a:cubicBezTo>
                <a:cubicBezTo>
                  <a:pt x="14150" y="8576"/>
                  <a:pt x="14814" y="7260"/>
                  <a:pt x="15663" y="6981"/>
                </a:cubicBezTo>
                <a:lnTo>
                  <a:pt x="15663" y="6976"/>
                </a:lnTo>
                <a:cubicBezTo>
                  <a:pt x="15675" y="6971"/>
                  <a:pt x="15688" y="6967"/>
                  <a:pt x="15701" y="6968"/>
                </a:cubicBezTo>
                <a:cubicBezTo>
                  <a:pt x="15775" y="6942"/>
                  <a:pt x="15850" y="6928"/>
                  <a:pt x="15927" y="6926"/>
                </a:cubicBezTo>
                <a:close/>
                <a:moveTo>
                  <a:pt x="12001" y="6918"/>
                </a:moveTo>
                <a:lnTo>
                  <a:pt x="12041" y="6926"/>
                </a:lnTo>
                <a:cubicBezTo>
                  <a:pt x="12117" y="6928"/>
                  <a:pt x="12193" y="6942"/>
                  <a:pt x="12267" y="6968"/>
                </a:cubicBezTo>
                <a:cubicBezTo>
                  <a:pt x="12280" y="6967"/>
                  <a:pt x="12292" y="6971"/>
                  <a:pt x="12305" y="6976"/>
                </a:cubicBezTo>
                <a:lnTo>
                  <a:pt x="12305" y="6981"/>
                </a:lnTo>
                <a:cubicBezTo>
                  <a:pt x="13153" y="7260"/>
                  <a:pt x="13817" y="8576"/>
                  <a:pt x="13936" y="10230"/>
                </a:cubicBezTo>
                <a:cubicBezTo>
                  <a:pt x="13937" y="10230"/>
                  <a:pt x="13937" y="10230"/>
                  <a:pt x="13937" y="10230"/>
                </a:cubicBezTo>
                <a:lnTo>
                  <a:pt x="13939" y="10261"/>
                </a:lnTo>
                <a:cubicBezTo>
                  <a:pt x="13951" y="10403"/>
                  <a:pt x="13956" y="10548"/>
                  <a:pt x="13956" y="10695"/>
                </a:cubicBezTo>
                <a:cubicBezTo>
                  <a:pt x="13959" y="10721"/>
                  <a:pt x="13960" y="10748"/>
                  <a:pt x="13960" y="10774"/>
                </a:cubicBezTo>
                <a:cubicBezTo>
                  <a:pt x="13960" y="10792"/>
                  <a:pt x="13960" y="10810"/>
                  <a:pt x="13958" y="10828"/>
                </a:cubicBezTo>
                <a:lnTo>
                  <a:pt x="13957" y="10828"/>
                </a:lnTo>
                <a:lnTo>
                  <a:pt x="13957" y="10830"/>
                </a:lnTo>
                <a:lnTo>
                  <a:pt x="13917" y="10822"/>
                </a:lnTo>
                <a:cubicBezTo>
                  <a:pt x="13840" y="10820"/>
                  <a:pt x="13765" y="10806"/>
                  <a:pt x="13691" y="10780"/>
                </a:cubicBezTo>
                <a:cubicBezTo>
                  <a:pt x="13678" y="10782"/>
                  <a:pt x="13665" y="10777"/>
                  <a:pt x="13653" y="10773"/>
                </a:cubicBezTo>
                <a:lnTo>
                  <a:pt x="13652" y="10767"/>
                </a:lnTo>
                <a:cubicBezTo>
                  <a:pt x="12804" y="10489"/>
                  <a:pt x="12140" y="9173"/>
                  <a:pt x="12021" y="7519"/>
                </a:cubicBezTo>
                <a:cubicBezTo>
                  <a:pt x="12021" y="7519"/>
                  <a:pt x="12020" y="7519"/>
                  <a:pt x="12020" y="7519"/>
                </a:cubicBezTo>
                <a:lnTo>
                  <a:pt x="12019" y="7487"/>
                </a:lnTo>
                <a:cubicBezTo>
                  <a:pt x="12007" y="7345"/>
                  <a:pt x="12001" y="7201"/>
                  <a:pt x="12001" y="7054"/>
                </a:cubicBezTo>
                <a:cubicBezTo>
                  <a:pt x="11998" y="7027"/>
                  <a:pt x="11998" y="7001"/>
                  <a:pt x="11998" y="6974"/>
                </a:cubicBezTo>
                <a:lnTo>
                  <a:pt x="11999" y="6921"/>
                </a:lnTo>
                <a:lnTo>
                  <a:pt x="12000" y="6921"/>
                </a:lnTo>
                <a:close/>
                <a:moveTo>
                  <a:pt x="11968" y="6918"/>
                </a:moveTo>
                <a:lnTo>
                  <a:pt x="11968" y="6921"/>
                </a:lnTo>
                <a:lnTo>
                  <a:pt x="11969" y="6921"/>
                </a:lnTo>
                <a:lnTo>
                  <a:pt x="11971" y="6974"/>
                </a:lnTo>
                <a:cubicBezTo>
                  <a:pt x="11971" y="7001"/>
                  <a:pt x="11970" y="7027"/>
                  <a:pt x="11967" y="7054"/>
                </a:cubicBezTo>
                <a:cubicBezTo>
                  <a:pt x="11967" y="7201"/>
                  <a:pt x="11962" y="7345"/>
                  <a:pt x="11950" y="7487"/>
                </a:cubicBezTo>
                <a:lnTo>
                  <a:pt x="11948" y="7519"/>
                </a:lnTo>
                <a:cubicBezTo>
                  <a:pt x="11948" y="7519"/>
                  <a:pt x="11948" y="7519"/>
                  <a:pt x="11947" y="7519"/>
                </a:cubicBezTo>
                <a:cubicBezTo>
                  <a:pt x="11828" y="9173"/>
                  <a:pt x="11164" y="10489"/>
                  <a:pt x="10316" y="10767"/>
                </a:cubicBezTo>
                <a:lnTo>
                  <a:pt x="10316" y="10773"/>
                </a:lnTo>
                <a:cubicBezTo>
                  <a:pt x="10303" y="10777"/>
                  <a:pt x="10291" y="10782"/>
                  <a:pt x="10277" y="10780"/>
                </a:cubicBezTo>
                <a:cubicBezTo>
                  <a:pt x="10204" y="10806"/>
                  <a:pt x="10128" y="10820"/>
                  <a:pt x="10052" y="10822"/>
                </a:cubicBezTo>
                <a:lnTo>
                  <a:pt x="10011" y="10830"/>
                </a:lnTo>
                <a:lnTo>
                  <a:pt x="10011" y="10828"/>
                </a:lnTo>
                <a:lnTo>
                  <a:pt x="10010" y="10828"/>
                </a:lnTo>
                <a:cubicBezTo>
                  <a:pt x="10009" y="10810"/>
                  <a:pt x="10009" y="10792"/>
                  <a:pt x="10009" y="10774"/>
                </a:cubicBezTo>
                <a:cubicBezTo>
                  <a:pt x="10009" y="10748"/>
                  <a:pt x="10009" y="10721"/>
                  <a:pt x="10012" y="10695"/>
                </a:cubicBezTo>
                <a:cubicBezTo>
                  <a:pt x="10012" y="10548"/>
                  <a:pt x="10018" y="10403"/>
                  <a:pt x="10030" y="10261"/>
                </a:cubicBezTo>
                <a:lnTo>
                  <a:pt x="10031" y="10230"/>
                </a:lnTo>
                <a:cubicBezTo>
                  <a:pt x="10031" y="10230"/>
                  <a:pt x="10032" y="10230"/>
                  <a:pt x="10032" y="10230"/>
                </a:cubicBezTo>
                <a:cubicBezTo>
                  <a:pt x="10151" y="8576"/>
                  <a:pt x="10815" y="7260"/>
                  <a:pt x="11663" y="6981"/>
                </a:cubicBezTo>
                <a:lnTo>
                  <a:pt x="11664" y="6976"/>
                </a:lnTo>
                <a:cubicBezTo>
                  <a:pt x="11676" y="6971"/>
                  <a:pt x="11689" y="6967"/>
                  <a:pt x="11702" y="6968"/>
                </a:cubicBezTo>
                <a:cubicBezTo>
                  <a:pt x="11776" y="6942"/>
                  <a:pt x="11851" y="6928"/>
                  <a:pt x="11928" y="6926"/>
                </a:cubicBezTo>
                <a:close/>
                <a:moveTo>
                  <a:pt x="8001" y="6918"/>
                </a:moveTo>
                <a:lnTo>
                  <a:pt x="8042" y="6926"/>
                </a:lnTo>
                <a:cubicBezTo>
                  <a:pt x="8118" y="6928"/>
                  <a:pt x="8194" y="6942"/>
                  <a:pt x="8267" y="6968"/>
                </a:cubicBezTo>
                <a:cubicBezTo>
                  <a:pt x="8280" y="6967"/>
                  <a:pt x="8293" y="6971"/>
                  <a:pt x="8306" y="6976"/>
                </a:cubicBezTo>
                <a:lnTo>
                  <a:pt x="8306" y="6981"/>
                </a:lnTo>
                <a:cubicBezTo>
                  <a:pt x="9154" y="7260"/>
                  <a:pt x="9818" y="8576"/>
                  <a:pt x="9937" y="10230"/>
                </a:cubicBezTo>
                <a:cubicBezTo>
                  <a:pt x="9937" y="10230"/>
                  <a:pt x="9938" y="10230"/>
                  <a:pt x="9938" y="10230"/>
                </a:cubicBezTo>
                <a:lnTo>
                  <a:pt x="9939" y="10261"/>
                </a:lnTo>
                <a:cubicBezTo>
                  <a:pt x="9951" y="10403"/>
                  <a:pt x="9957" y="10548"/>
                  <a:pt x="9957" y="10695"/>
                </a:cubicBezTo>
                <a:cubicBezTo>
                  <a:pt x="9960" y="10721"/>
                  <a:pt x="9960" y="10748"/>
                  <a:pt x="9960" y="10774"/>
                </a:cubicBezTo>
                <a:cubicBezTo>
                  <a:pt x="9960" y="10792"/>
                  <a:pt x="9960" y="10810"/>
                  <a:pt x="9959" y="10828"/>
                </a:cubicBezTo>
                <a:lnTo>
                  <a:pt x="9958" y="10828"/>
                </a:lnTo>
                <a:lnTo>
                  <a:pt x="9958" y="10830"/>
                </a:lnTo>
                <a:lnTo>
                  <a:pt x="9917" y="10822"/>
                </a:lnTo>
                <a:cubicBezTo>
                  <a:pt x="9841" y="10820"/>
                  <a:pt x="9765" y="10806"/>
                  <a:pt x="9692" y="10780"/>
                </a:cubicBezTo>
                <a:cubicBezTo>
                  <a:pt x="9679" y="10782"/>
                  <a:pt x="9666" y="10777"/>
                  <a:pt x="9653" y="10773"/>
                </a:cubicBezTo>
                <a:lnTo>
                  <a:pt x="9653" y="10767"/>
                </a:lnTo>
                <a:cubicBezTo>
                  <a:pt x="8805" y="10489"/>
                  <a:pt x="8141" y="9173"/>
                  <a:pt x="8022" y="7519"/>
                </a:cubicBezTo>
                <a:cubicBezTo>
                  <a:pt x="8022" y="7519"/>
                  <a:pt x="8021" y="7519"/>
                  <a:pt x="8021" y="7519"/>
                </a:cubicBezTo>
                <a:lnTo>
                  <a:pt x="8019" y="7487"/>
                </a:lnTo>
                <a:cubicBezTo>
                  <a:pt x="8008" y="7345"/>
                  <a:pt x="8002" y="7201"/>
                  <a:pt x="8002" y="7054"/>
                </a:cubicBezTo>
                <a:cubicBezTo>
                  <a:pt x="7999" y="7027"/>
                  <a:pt x="7999" y="7001"/>
                  <a:pt x="7999" y="6974"/>
                </a:cubicBezTo>
                <a:lnTo>
                  <a:pt x="8000" y="6921"/>
                </a:lnTo>
                <a:lnTo>
                  <a:pt x="8001" y="6921"/>
                </a:lnTo>
                <a:close/>
                <a:moveTo>
                  <a:pt x="7969" y="6918"/>
                </a:moveTo>
                <a:lnTo>
                  <a:pt x="7969" y="6921"/>
                </a:lnTo>
                <a:lnTo>
                  <a:pt x="7970" y="6921"/>
                </a:lnTo>
                <a:lnTo>
                  <a:pt x="7971" y="6974"/>
                </a:lnTo>
                <a:cubicBezTo>
                  <a:pt x="7971" y="7001"/>
                  <a:pt x="7971" y="7027"/>
                  <a:pt x="7968" y="7054"/>
                </a:cubicBezTo>
                <a:cubicBezTo>
                  <a:pt x="7968" y="7201"/>
                  <a:pt x="7962" y="7345"/>
                  <a:pt x="7950" y="7487"/>
                </a:cubicBezTo>
                <a:lnTo>
                  <a:pt x="7949" y="7519"/>
                </a:lnTo>
                <a:cubicBezTo>
                  <a:pt x="7949" y="7519"/>
                  <a:pt x="7948" y="7519"/>
                  <a:pt x="7948" y="7519"/>
                </a:cubicBezTo>
                <a:cubicBezTo>
                  <a:pt x="7829" y="9173"/>
                  <a:pt x="7165" y="10489"/>
                  <a:pt x="6317" y="10767"/>
                </a:cubicBezTo>
                <a:lnTo>
                  <a:pt x="6316" y="10773"/>
                </a:lnTo>
                <a:cubicBezTo>
                  <a:pt x="6304" y="10777"/>
                  <a:pt x="6291" y="10782"/>
                  <a:pt x="6278" y="10780"/>
                </a:cubicBezTo>
                <a:cubicBezTo>
                  <a:pt x="6204" y="10806"/>
                  <a:pt x="6129" y="10820"/>
                  <a:pt x="6053" y="10822"/>
                </a:cubicBezTo>
                <a:lnTo>
                  <a:pt x="6012" y="10830"/>
                </a:lnTo>
                <a:lnTo>
                  <a:pt x="6012" y="10828"/>
                </a:lnTo>
                <a:lnTo>
                  <a:pt x="6011" y="10828"/>
                </a:lnTo>
                <a:cubicBezTo>
                  <a:pt x="6010" y="10810"/>
                  <a:pt x="6010" y="10792"/>
                  <a:pt x="6010" y="10774"/>
                </a:cubicBezTo>
                <a:cubicBezTo>
                  <a:pt x="6010" y="10748"/>
                  <a:pt x="6010" y="10721"/>
                  <a:pt x="6013" y="10695"/>
                </a:cubicBezTo>
                <a:cubicBezTo>
                  <a:pt x="6013" y="10548"/>
                  <a:pt x="6018" y="10403"/>
                  <a:pt x="6030" y="10261"/>
                </a:cubicBezTo>
                <a:lnTo>
                  <a:pt x="6032" y="10230"/>
                </a:lnTo>
                <a:cubicBezTo>
                  <a:pt x="6032" y="10230"/>
                  <a:pt x="6032" y="10230"/>
                  <a:pt x="6033" y="10230"/>
                </a:cubicBezTo>
                <a:cubicBezTo>
                  <a:pt x="6152" y="8576"/>
                  <a:pt x="6816" y="7260"/>
                  <a:pt x="7664" y="6981"/>
                </a:cubicBezTo>
                <a:lnTo>
                  <a:pt x="7664" y="6976"/>
                </a:lnTo>
                <a:cubicBezTo>
                  <a:pt x="7677" y="6971"/>
                  <a:pt x="7689" y="6967"/>
                  <a:pt x="7703" y="6968"/>
                </a:cubicBezTo>
                <a:cubicBezTo>
                  <a:pt x="7776" y="6942"/>
                  <a:pt x="7852" y="6928"/>
                  <a:pt x="7928" y="6926"/>
                </a:cubicBezTo>
                <a:close/>
                <a:moveTo>
                  <a:pt x="4002" y="6918"/>
                </a:moveTo>
                <a:lnTo>
                  <a:pt x="4042" y="6926"/>
                </a:lnTo>
                <a:cubicBezTo>
                  <a:pt x="4119" y="6928"/>
                  <a:pt x="4194" y="6942"/>
                  <a:pt x="4268" y="6968"/>
                </a:cubicBezTo>
                <a:cubicBezTo>
                  <a:pt x="4281" y="6967"/>
                  <a:pt x="4294" y="6971"/>
                  <a:pt x="4306" y="6976"/>
                </a:cubicBezTo>
                <a:lnTo>
                  <a:pt x="4307" y="6981"/>
                </a:lnTo>
                <a:cubicBezTo>
                  <a:pt x="5155" y="7260"/>
                  <a:pt x="5819" y="8576"/>
                  <a:pt x="5938" y="10230"/>
                </a:cubicBezTo>
                <a:cubicBezTo>
                  <a:pt x="5938" y="10230"/>
                  <a:pt x="5938" y="10230"/>
                  <a:pt x="5939" y="10230"/>
                </a:cubicBezTo>
                <a:lnTo>
                  <a:pt x="5940" y="10261"/>
                </a:lnTo>
                <a:cubicBezTo>
                  <a:pt x="5952" y="10403"/>
                  <a:pt x="5958" y="10548"/>
                  <a:pt x="5958" y="10695"/>
                </a:cubicBezTo>
                <a:cubicBezTo>
                  <a:pt x="5961" y="10721"/>
                  <a:pt x="5961" y="10748"/>
                  <a:pt x="5961" y="10774"/>
                </a:cubicBezTo>
                <a:cubicBezTo>
                  <a:pt x="5961" y="10792"/>
                  <a:pt x="5961" y="10810"/>
                  <a:pt x="5960" y="10828"/>
                </a:cubicBezTo>
                <a:lnTo>
                  <a:pt x="5958" y="10828"/>
                </a:lnTo>
                <a:lnTo>
                  <a:pt x="5958" y="10830"/>
                </a:lnTo>
                <a:lnTo>
                  <a:pt x="5918" y="10822"/>
                </a:lnTo>
                <a:cubicBezTo>
                  <a:pt x="5841" y="10820"/>
                  <a:pt x="5766" y="10806"/>
                  <a:pt x="5692" y="10780"/>
                </a:cubicBezTo>
                <a:cubicBezTo>
                  <a:pt x="5679" y="10782"/>
                  <a:pt x="5667" y="10777"/>
                  <a:pt x="5654" y="10773"/>
                </a:cubicBezTo>
                <a:lnTo>
                  <a:pt x="5654" y="10767"/>
                </a:lnTo>
                <a:cubicBezTo>
                  <a:pt x="4806" y="10489"/>
                  <a:pt x="4141" y="9173"/>
                  <a:pt x="4023" y="7519"/>
                </a:cubicBezTo>
                <a:cubicBezTo>
                  <a:pt x="4022" y="7519"/>
                  <a:pt x="4022" y="7519"/>
                  <a:pt x="4021" y="7519"/>
                </a:cubicBezTo>
                <a:lnTo>
                  <a:pt x="4020" y="7487"/>
                </a:lnTo>
                <a:cubicBezTo>
                  <a:pt x="4008" y="7345"/>
                  <a:pt x="4002" y="7201"/>
                  <a:pt x="4003" y="7054"/>
                </a:cubicBezTo>
                <a:cubicBezTo>
                  <a:pt x="3999" y="7027"/>
                  <a:pt x="3999" y="7001"/>
                  <a:pt x="3999" y="6974"/>
                </a:cubicBezTo>
                <a:lnTo>
                  <a:pt x="4001" y="6921"/>
                </a:lnTo>
                <a:lnTo>
                  <a:pt x="4002" y="6921"/>
                </a:lnTo>
                <a:close/>
                <a:moveTo>
                  <a:pt x="3969" y="6918"/>
                </a:moveTo>
                <a:lnTo>
                  <a:pt x="3969" y="6921"/>
                </a:lnTo>
                <a:lnTo>
                  <a:pt x="3971" y="6921"/>
                </a:lnTo>
                <a:lnTo>
                  <a:pt x="3972" y="6974"/>
                </a:lnTo>
                <a:cubicBezTo>
                  <a:pt x="3972" y="7001"/>
                  <a:pt x="3972" y="7027"/>
                  <a:pt x="3969" y="7054"/>
                </a:cubicBezTo>
                <a:cubicBezTo>
                  <a:pt x="3969" y="7201"/>
                  <a:pt x="3963" y="7345"/>
                  <a:pt x="3951" y="7487"/>
                </a:cubicBezTo>
                <a:lnTo>
                  <a:pt x="3950" y="7519"/>
                </a:lnTo>
                <a:cubicBezTo>
                  <a:pt x="3949" y="7519"/>
                  <a:pt x="3949" y="7519"/>
                  <a:pt x="3949" y="7519"/>
                </a:cubicBezTo>
                <a:cubicBezTo>
                  <a:pt x="3830" y="9173"/>
                  <a:pt x="3166" y="10489"/>
                  <a:pt x="2317" y="10767"/>
                </a:cubicBezTo>
                <a:lnTo>
                  <a:pt x="2317" y="10773"/>
                </a:lnTo>
                <a:cubicBezTo>
                  <a:pt x="2305" y="10777"/>
                  <a:pt x="2292" y="10782"/>
                  <a:pt x="2279" y="10780"/>
                </a:cubicBezTo>
                <a:cubicBezTo>
                  <a:pt x="2205" y="10806"/>
                  <a:pt x="2130" y="10820"/>
                  <a:pt x="2053" y="10822"/>
                </a:cubicBezTo>
                <a:lnTo>
                  <a:pt x="2013" y="10830"/>
                </a:lnTo>
                <a:lnTo>
                  <a:pt x="2013" y="10828"/>
                </a:lnTo>
                <a:lnTo>
                  <a:pt x="2012" y="10828"/>
                </a:lnTo>
                <a:cubicBezTo>
                  <a:pt x="2010" y="10810"/>
                  <a:pt x="2010" y="10792"/>
                  <a:pt x="2010" y="10774"/>
                </a:cubicBezTo>
                <a:cubicBezTo>
                  <a:pt x="2010" y="10748"/>
                  <a:pt x="2010" y="10721"/>
                  <a:pt x="2013" y="10695"/>
                </a:cubicBezTo>
                <a:cubicBezTo>
                  <a:pt x="2013" y="10548"/>
                  <a:pt x="2019" y="10403"/>
                  <a:pt x="2031" y="10261"/>
                </a:cubicBezTo>
                <a:lnTo>
                  <a:pt x="2032" y="10230"/>
                </a:lnTo>
                <a:cubicBezTo>
                  <a:pt x="2033" y="10230"/>
                  <a:pt x="2033" y="10230"/>
                  <a:pt x="2034" y="10230"/>
                </a:cubicBezTo>
                <a:cubicBezTo>
                  <a:pt x="2152" y="8576"/>
                  <a:pt x="2817" y="7260"/>
                  <a:pt x="3665" y="6981"/>
                </a:cubicBezTo>
                <a:lnTo>
                  <a:pt x="3665" y="6976"/>
                </a:lnTo>
                <a:cubicBezTo>
                  <a:pt x="3678" y="6971"/>
                  <a:pt x="3690" y="6967"/>
                  <a:pt x="3703" y="6968"/>
                </a:cubicBezTo>
                <a:cubicBezTo>
                  <a:pt x="3777" y="6942"/>
                  <a:pt x="3852" y="6928"/>
                  <a:pt x="3929" y="6926"/>
                </a:cubicBezTo>
                <a:close/>
                <a:moveTo>
                  <a:pt x="3" y="6918"/>
                </a:moveTo>
                <a:lnTo>
                  <a:pt x="43" y="6926"/>
                </a:lnTo>
                <a:cubicBezTo>
                  <a:pt x="120" y="6928"/>
                  <a:pt x="195" y="6942"/>
                  <a:pt x="269" y="6968"/>
                </a:cubicBezTo>
                <a:cubicBezTo>
                  <a:pt x="282" y="6967"/>
                  <a:pt x="294" y="6971"/>
                  <a:pt x="307" y="6976"/>
                </a:cubicBezTo>
                <a:lnTo>
                  <a:pt x="307" y="6981"/>
                </a:lnTo>
                <a:cubicBezTo>
                  <a:pt x="1155" y="7260"/>
                  <a:pt x="1820" y="8576"/>
                  <a:pt x="1938" y="10230"/>
                </a:cubicBezTo>
                <a:cubicBezTo>
                  <a:pt x="1939" y="10230"/>
                  <a:pt x="1939" y="10230"/>
                  <a:pt x="1940" y="10230"/>
                </a:cubicBezTo>
                <a:lnTo>
                  <a:pt x="1941" y="10261"/>
                </a:lnTo>
                <a:cubicBezTo>
                  <a:pt x="1953" y="10403"/>
                  <a:pt x="1959" y="10548"/>
                  <a:pt x="1959" y="10695"/>
                </a:cubicBezTo>
                <a:cubicBezTo>
                  <a:pt x="1962" y="10721"/>
                  <a:pt x="1962" y="10748"/>
                  <a:pt x="1962" y="10774"/>
                </a:cubicBezTo>
                <a:cubicBezTo>
                  <a:pt x="1962" y="10792"/>
                  <a:pt x="1962" y="10810"/>
                  <a:pt x="1960" y="10828"/>
                </a:cubicBezTo>
                <a:lnTo>
                  <a:pt x="1959" y="10828"/>
                </a:lnTo>
                <a:lnTo>
                  <a:pt x="1959" y="10830"/>
                </a:lnTo>
                <a:lnTo>
                  <a:pt x="1919" y="10822"/>
                </a:lnTo>
                <a:cubicBezTo>
                  <a:pt x="1842" y="10820"/>
                  <a:pt x="1767" y="10806"/>
                  <a:pt x="1693" y="10780"/>
                </a:cubicBezTo>
                <a:cubicBezTo>
                  <a:pt x="1680" y="10782"/>
                  <a:pt x="1667" y="10777"/>
                  <a:pt x="1655" y="10773"/>
                </a:cubicBezTo>
                <a:lnTo>
                  <a:pt x="1655" y="10767"/>
                </a:lnTo>
                <a:cubicBezTo>
                  <a:pt x="806" y="10489"/>
                  <a:pt x="142" y="9173"/>
                  <a:pt x="23" y="7519"/>
                </a:cubicBezTo>
                <a:cubicBezTo>
                  <a:pt x="23" y="7519"/>
                  <a:pt x="23" y="7519"/>
                  <a:pt x="22" y="7519"/>
                </a:cubicBezTo>
                <a:lnTo>
                  <a:pt x="21" y="7487"/>
                </a:lnTo>
                <a:cubicBezTo>
                  <a:pt x="9" y="7345"/>
                  <a:pt x="3" y="7201"/>
                  <a:pt x="3" y="7054"/>
                </a:cubicBezTo>
                <a:cubicBezTo>
                  <a:pt x="0" y="7027"/>
                  <a:pt x="0" y="7001"/>
                  <a:pt x="0" y="6974"/>
                </a:cubicBezTo>
                <a:lnTo>
                  <a:pt x="1" y="6921"/>
                </a:lnTo>
                <a:lnTo>
                  <a:pt x="3" y="6921"/>
                </a:lnTo>
                <a:close/>
                <a:moveTo>
                  <a:pt x="18346" y="3546"/>
                </a:moveTo>
                <a:cubicBezTo>
                  <a:pt x="18472" y="4826"/>
                  <a:pt x="18980" y="5841"/>
                  <a:pt x="19630" y="6120"/>
                </a:cubicBezTo>
                <a:cubicBezTo>
                  <a:pt x="19504" y="4840"/>
                  <a:pt x="18997" y="3826"/>
                  <a:pt x="18346" y="3546"/>
                </a:cubicBezTo>
                <a:close/>
                <a:moveTo>
                  <a:pt x="17620" y="3546"/>
                </a:moveTo>
                <a:cubicBezTo>
                  <a:pt x="16970" y="3826"/>
                  <a:pt x="16462" y="4840"/>
                  <a:pt x="16336" y="6120"/>
                </a:cubicBezTo>
                <a:cubicBezTo>
                  <a:pt x="16986" y="5841"/>
                  <a:pt x="17494" y="4826"/>
                  <a:pt x="17620" y="3546"/>
                </a:cubicBezTo>
                <a:close/>
                <a:moveTo>
                  <a:pt x="14347" y="3546"/>
                </a:moveTo>
                <a:cubicBezTo>
                  <a:pt x="14473" y="4826"/>
                  <a:pt x="14981" y="5841"/>
                  <a:pt x="15631" y="6120"/>
                </a:cubicBezTo>
                <a:cubicBezTo>
                  <a:pt x="15505" y="4840"/>
                  <a:pt x="14997" y="3826"/>
                  <a:pt x="14347" y="3546"/>
                </a:cubicBezTo>
                <a:close/>
                <a:moveTo>
                  <a:pt x="13621" y="3546"/>
                </a:moveTo>
                <a:cubicBezTo>
                  <a:pt x="12970" y="3826"/>
                  <a:pt x="12463" y="4840"/>
                  <a:pt x="12337" y="6120"/>
                </a:cubicBezTo>
                <a:cubicBezTo>
                  <a:pt x="12987" y="5841"/>
                  <a:pt x="13495" y="4826"/>
                  <a:pt x="13621" y="3546"/>
                </a:cubicBezTo>
                <a:close/>
                <a:moveTo>
                  <a:pt x="10348" y="3546"/>
                </a:moveTo>
                <a:cubicBezTo>
                  <a:pt x="10474" y="4826"/>
                  <a:pt x="10981" y="5841"/>
                  <a:pt x="11632" y="6120"/>
                </a:cubicBezTo>
                <a:cubicBezTo>
                  <a:pt x="11506" y="4840"/>
                  <a:pt x="10998" y="3826"/>
                  <a:pt x="10348" y="3546"/>
                </a:cubicBezTo>
                <a:close/>
                <a:moveTo>
                  <a:pt x="9621" y="3546"/>
                </a:moveTo>
                <a:cubicBezTo>
                  <a:pt x="8971" y="3826"/>
                  <a:pt x="8463" y="4840"/>
                  <a:pt x="8337" y="6120"/>
                </a:cubicBezTo>
                <a:cubicBezTo>
                  <a:pt x="8988" y="5841"/>
                  <a:pt x="9496" y="4826"/>
                  <a:pt x="9621" y="3546"/>
                </a:cubicBezTo>
                <a:close/>
                <a:moveTo>
                  <a:pt x="6348" y="3546"/>
                </a:moveTo>
                <a:cubicBezTo>
                  <a:pt x="6474" y="4826"/>
                  <a:pt x="6982" y="5841"/>
                  <a:pt x="7632" y="6120"/>
                </a:cubicBezTo>
                <a:cubicBezTo>
                  <a:pt x="7507" y="4840"/>
                  <a:pt x="6999" y="3826"/>
                  <a:pt x="6348" y="3546"/>
                </a:cubicBezTo>
                <a:close/>
                <a:moveTo>
                  <a:pt x="5622" y="3546"/>
                </a:moveTo>
                <a:cubicBezTo>
                  <a:pt x="4972" y="3826"/>
                  <a:pt x="4464" y="4840"/>
                  <a:pt x="4338" y="6120"/>
                </a:cubicBezTo>
                <a:cubicBezTo>
                  <a:pt x="4989" y="5841"/>
                  <a:pt x="5496" y="4826"/>
                  <a:pt x="5622" y="3546"/>
                </a:cubicBezTo>
                <a:close/>
                <a:moveTo>
                  <a:pt x="2349" y="3546"/>
                </a:moveTo>
                <a:cubicBezTo>
                  <a:pt x="2475" y="4826"/>
                  <a:pt x="2983" y="5841"/>
                  <a:pt x="3633" y="6120"/>
                </a:cubicBezTo>
                <a:cubicBezTo>
                  <a:pt x="3507" y="4840"/>
                  <a:pt x="2999" y="3826"/>
                  <a:pt x="2349" y="3546"/>
                </a:cubicBezTo>
                <a:close/>
                <a:moveTo>
                  <a:pt x="1623" y="3546"/>
                </a:moveTo>
                <a:cubicBezTo>
                  <a:pt x="973" y="3826"/>
                  <a:pt x="465" y="4840"/>
                  <a:pt x="339" y="6120"/>
                </a:cubicBezTo>
                <a:cubicBezTo>
                  <a:pt x="989" y="5841"/>
                  <a:pt x="1497" y="4826"/>
                  <a:pt x="1623" y="3546"/>
                </a:cubicBezTo>
                <a:close/>
                <a:moveTo>
                  <a:pt x="21600" y="2950"/>
                </a:moveTo>
                <a:lnTo>
                  <a:pt x="21600" y="3557"/>
                </a:lnTo>
                <a:lnTo>
                  <a:pt x="21383" y="3684"/>
                </a:lnTo>
                <a:cubicBezTo>
                  <a:pt x="20848" y="4083"/>
                  <a:pt x="20445" y="5000"/>
                  <a:pt x="20335" y="6120"/>
                </a:cubicBezTo>
                <a:cubicBezTo>
                  <a:pt x="20904" y="5876"/>
                  <a:pt x="21364" y="5068"/>
                  <a:pt x="21555" y="4013"/>
                </a:cubicBezTo>
                <a:lnTo>
                  <a:pt x="21600" y="3686"/>
                </a:lnTo>
                <a:lnTo>
                  <a:pt x="21600" y="5129"/>
                </a:lnTo>
                <a:lnTo>
                  <a:pt x="21590" y="5162"/>
                </a:lnTo>
                <a:cubicBezTo>
                  <a:pt x="21292" y="5982"/>
                  <a:pt x="20834" y="6566"/>
                  <a:pt x="20304" y="6741"/>
                </a:cubicBezTo>
                <a:lnTo>
                  <a:pt x="20303" y="6747"/>
                </a:lnTo>
                <a:cubicBezTo>
                  <a:pt x="20291" y="6751"/>
                  <a:pt x="20278" y="6756"/>
                  <a:pt x="20265" y="6754"/>
                </a:cubicBezTo>
                <a:cubicBezTo>
                  <a:pt x="20191" y="6780"/>
                  <a:pt x="20116" y="6794"/>
                  <a:pt x="20040" y="6797"/>
                </a:cubicBezTo>
                <a:lnTo>
                  <a:pt x="19999" y="6804"/>
                </a:lnTo>
                <a:lnTo>
                  <a:pt x="19999" y="6802"/>
                </a:lnTo>
                <a:lnTo>
                  <a:pt x="19998" y="6802"/>
                </a:lnTo>
                <a:cubicBezTo>
                  <a:pt x="19997" y="6784"/>
                  <a:pt x="19996" y="6766"/>
                  <a:pt x="19996" y="6748"/>
                </a:cubicBezTo>
                <a:cubicBezTo>
                  <a:pt x="19996" y="6721"/>
                  <a:pt x="19997" y="6695"/>
                  <a:pt x="20000" y="6668"/>
                </a:cubicBezTo>
                <a:cubicBezTo>
                  <a:pt x="20000" y="6520"/>
                  <a:pt x="20005" y="6374"/>
                  <a:pt x="20017" y="6231"/>
                </a:cubicBezTo>
                <a:lnTo>
                  <a:pt x="20019" y="6200"/>
                </a:lnTo>
                <a:cubicBezTo>
                  <a:pt x="20019" y="6200"/>
                  <a:pt x="20019" y="6200"/>
                  <a:pt x="20020" y="6199"/>
                </a:cubicBezTo>
                <a:cubicBezTo>
                  <a:pt x="20124" y="4741"/>
                  <a:pt x="20645" y="3543"/>
                  <a:pt x="21342" y="3078"/>
                </a:cubicBezTo>
                <a:close/>
                <a:moveTo>
                  <a:pt x="18010" y="2862"/>
                </a:moveTo>
                <a:lnTo>
                  <a:pt x="18050" y="2870"/>
                </a:lnTo>
                <a:cubicBezTo>
                  <a:pt x="18127" y="2872"/>
                  <a:pt x="18202" y="2886"/>
                  <a:pt x="18276" y="2912"/>
                </a:cubicBezTo>
                <a:cubicBezTo>
                  <a:pt x="18289" y="2910"/>
                  <a:pt x="18302" y="2915"/>
                  <a:pt x="18314" y="2920"/>
                </a:cubicBezTo>
                <a:lnTo>
                  <a:pt x="18315" y="2925"/>
                </a:lnTo>
                <a:cubicBezTo>
                  <a:pt x="19163" y="3206"/>
                  <a:pt x="19827" y="4532"/>
                  <a:pt x="19946" y="6199"/>
                </a:cubicBezTo>
                <a:cubicBezTo>
                  <a:pt x="19946" y="6200"/>
                  <a:pt x="19947" y="6200"/>
                  <a:pt x="19947" y="6200"/>
                </a:cubicBezTo>
                <a:lnTo>
                  <a:pt x="19948" y="6231"/>
                </a:lnTo>
                <a:cubicBezTo>
                  <a:pt x="19960" y="6374"/>
                  <a:pt x="19966" y="6520"/>
                  <a:pt x="19966" y="6668"/>
                </a:cubicBezTo>
                <a:cubicBezTo>
                  <a:pt x="19969" y="6695"/>
                  <a:pt x="19969" y="6721"/>
                  <a:pt x="19969" y="6748"/>
                </a:cubicBezTo>
                <a:cubicBezTo>
                  <a:pt x="19969" y="6766"/>
                  <a:pt x="19969" y="6784"/>
                  <a:pt x="19968" y="6802"/>
                </a:cubicBezTo>
                <a:lnTo>
                  <a:pt x="19967" y="6802"/>
                </a:lnTo>
                <a:lnTo>
                  <a:pt x="19967" y="6804"/>
                </a:lnTo>
                <a:lnTo>
                  <a:pt x="19926" y="6797"/>
                </a:lnTo>
                <a:cubicBezTo>
                  <a:pt x="19850" y="6794"/>
                  <a:pt x="19774" y="6780"/>
                  <a:pt x="19701" y="6754"/>
                </a:cubicBezTo>
                <a:cubicBezTo>
                  <a:pt x="19687" y="6756"/>
                  <a:pt x="19675" y="6751"/>
                  <a:pt x="19662" y="6747"/>
                </a:cubicBezTo>
                <a:lnTo>
                  <a:pt x="19662" y="6741"/>
                </a:lnTo>
                <a:cubicBezTo>
                  <a:pt x="18814" y="6461"/>
                  <a:pt x="18150" y="5134"/>
                  <a:pt x="18031" y="3467"/>
                </a:cubicBezTo>
                <a:cubicBezTo>
                  <a:pt x="18030" y="3467"/>
                  <a:pt x="18030" y="3467"/>
                  <a:pt x="18030" y="3467"/>
                </a:cubicBezTo>
                <a:lnTo>
                  <a:pt x="18028" y="3435"/>
                </a:lnTo>
                <a:cubicBezTo>
                  <a:pt x="18016" y="3292"/>
                  <a:pt x="18011" y="3146"/>
                  <a:pt x="18011" y="2998"/>
                </a:cubicBezTo>
                <a:cubicBezTo>
                  <a:pt x="18008" y="2972"/>
                  <a:pt x="18007" y="2945"/>
                  <a:pt x="18007" y="2918"/>
                </a:cubicBezTo>
                <a:lnTo>
                  <a:pt x="18009" y="2864"/>
                </a:lnTo>
                <a:lnTo>
                  <a:pt x="18010" y="2864"/>
                </a:lnTo>
                <a:close/>
                <a:moveTo>
                  <a:pt x="17956" y="2862"/>
                </a:moveTo>
                <a:lnTo>
                  <a:pt x="17956" y="2864"/>
                </a:lnTo>
                <a:lnTo>
                  <a:pt x="17958" y="2864"/>
                </a:lnTo>
                <a:lnTo>
                  <a:pt x="17959" y="2918"/>
                </a:lnTo>
                <a:cubicBezTo>
                  <a:pt x="17959" y="2945"/>
                  <a:pt x="17959" y="2972"/>
                  <a:pt x="17956" y="2998"/>
                </a:cubicBezTo>
                <a:cubicBezTo>
                  <a:pt x="17956" y="3146"/>
                  <a:pt x="17950" y="3292"/>
                  <a:pt x="17938" y="3435"/>
                </a:cubicBezTo>
                <a:lnTo>
                  <a:pt x="17937" y="3467"/>
                </a:lnTo>
                <a:cubicBezTo>
                  <a:pt x="17936" y="3467"/>
                  <a:pt x="17936" y="3467"/>
                  <a:pt x="17936" y="3467"/>
                </a:cubicBezTo>
                <a:cubicBezTo>
                  <a:pt x="17817" y="5134"/>
                  <a:pt x="17153" y="6461"/>
                  <a:pt x="16304" y="6741"/>
                </a:cubicBezTo>
                <a:lnTo>
                  <a:pt x="16304" y="6747"/>
                </a:lnTo>
                <a:cubicBezTo>
                  <a:pt x="16292" y="6751"/>
                  <a:pt x="16279" y="6756"/>
                  <a:pt x="16266" y="6754"/>
                </a:cubicBezTo>
                <a:cubicBezTo>
                  <a:pt x="16192" y="6780"/>
                  <a:pt x="16117" y="6794"/>
                  <a:pt x="16040" y="6797"/>
                </a:cubicBezTo>
                <a:lnTo>
                  <a:pt x="16000" y="6804"/>
                </a:lnTo>
                <a:lnTo>
                  <a:pt x="16000" y="6802"/>
                </a:lnTo>
                <a:lnTo>
                  <a:pt x="15999" y="6802"/>
                </a:lnTo>
                <a:cubicBezTo>
                  <a:pt x="15997" y="6784"/>
                  <a:pt x="15997" y="6766"/>
                  <a:pt x="15997" y="6748"/>
                </a:cubicBezTo>
                <a:cubicBezTo>
                  <a:pt x="15997" y="6721"/>
                  <a:pt x="15997" y="6695"/>
                  <a:pt x="16000" y="6668"/>
                </a:cubicBezTo>
                <a:cubicBezTo>
                  <a:pt x="16000" y="6520"/>
                  <a:pt x="16006" y="6374"/>
                  <a:pt x="16018" y="6231"/>
                </a:cubicBezTo>
                <a:lnTo>
                  <a:pt x="16019" y="6200"/>
                </a:lnTo>
                <a:cubicBezTo>
                  <a:pt x="16020" y="6200"/>
                  <a:pt x="16020" y="6200"/>
                  <a:pt x="16021" y="6199"/>
                </a:cubicBezTo>
                <a:cubicBezTo>
                  <a:pt x="16139" y="4532"/>
                  <a:pt x="16804" y="3206"/>
                  <a:pt x="17652" y="2925"/>
                </a:cubicBezTo>
                <a:lnTo>
                  <a:pt x="17652" y="2920"/>
                </a:lnTo>
                <a:cubicBezTo>
                  <a:pt x="17664" y="2915"/>
                  <a:pt x="17677" y="2910"/>
                  <a:pt x="17690" y="2912"/>
                </a:cubicBezTo>
                <a:cubicBezTo>
                  <a:pt x="17764" y="2886"/>
                  <a:pt x="17839" y="2872"/>
                  <a:pt x="17916" y="2870"/>
                </a:cubicBezTo>
                <a:close/>
                <a:moveTo>
                  <a:pt x="14011" y="2862"/>
                </a:moveTo>
                <a:lnTo>
                  <a:pt x="14051" y="2870"/>
                </a:lnTo>
                <a:cubicBezTo>
                  <a:pt x="14128" y="2872"/>
                  <a:pt x="14203" y="2886"/>
                  <a:pt x="14277" y="2912"/>
                </a:cubicBezTo>
                <a:cubicBezTo>
                  <a:pt x="14290" y="2910"/>
                  <a:pt x="14303" y="2915"/>
                  <a:pt x="14315" y="2920"/>
                </a:cubicBezTo>
                <a:lnTo>
                  <a:pt x="14315" y="2925"/>
                </a:lnTo>
                <a:cubicBezTo>
                  <a:pt x="15163" y="3206"/>
                  <a:pt x="15828" y="4532"/>
                  <a:pt x="15947" y="6199"/>
                </a:cubicBezTo>
                <a:cubicBezTo>
                  <a:pt x="15947" y="6200"/>
                  <a:pt x="15947" y="6200"/>
                  <a:pt x="15948" y="6200"/>
                </a:cubicBezTo>
                <a:lnTo>
                  <a:pt x="15949" y="6231"/>
                </a:lnTo>
                <a:cubicBezTo>
                  <a:pt x="15961" y="6374"/>
                  <a:pt x="15967" y="6520"/>
                  <a:pt x="15967" y="6668"/>
                </a:cubicBezTo>
                <a:cubicBezTo>
                  <a:pt x="15970" y="6695"/>
                  <a:pt x="15970" y="6721"/>
                  <a:pt x="15970" y="6748"/>
                </a:cubicBezTo>
                <a:cubicBezTo>
                  <a:pt x="15970" y="6766"/>
                  <a:pt x="15970" y="6784"/>
                  <a:pt x="15968" y="6802"/>
                </a:cubicBezTo>
                <a:lnTo>
                  <a:pt x="15967" y="6802"/>
                </a:lnTo>
                <a:lnTo>
                  <a:pt x="15967" y="6804"/>
                </a:lnTo>
                <a:lnTo>
                  <a:pt x="15927" y="6797"/>
                </a:lnTo>
                <a:cubicBezTo>
                  <a:pt x="15850" y="6794"/>
                  <a:pt x="15775" y="6780"/>
                  <a:pt x="15701" y="6754"/>
                </a:cubicBezTo>
                <a:cubicBezTo>
                  <a:pt x="15688" y="6756"/>
                  <a:pt x="15675" y="6751"/>
                  <a:pt x="15663" y="6747"/>
                </a:cubicBezTo>
                <a:lnTo>
                  <a:pt x="15663" y="6741"/>
                </a:lnTo>
                <a:cubicBezTo>
                  <a:pt x="14815" y="6461"/>
                  <a:pt x="14150" y="5134"/>
                  <a:pt x="14031" y="3467"/>
                </a:cubicBezTo>
                <a:cubicBezTo>
                  <a:pt x="14031" y="3467"/>
                  <a:pt x="14031" y="3467"/>
                  <a:pt x="14030" y="3467"/>
                </a:cubicBezTo>
                <a:lnTo>
                  <a:pt x="14029" y="3435"/>
                </a:lnTo>
                <a:cubicBezTo>
                  <a:pt x="14017" y="3292"/>
                  <a:pt x="14011" y="3146"/>
                  <a:pt x="14011" y="2998"/>
                </a:cubicBezTo>
                <a:cubicBezTo>
                  <a:pt x="14008" y="2972"/>
                  <a:pt x="14008" y="2945"/>
                  <a:pt x="14008" y="2918"/>
                </a:cubicBezTo>
                <a:lnTo>
                  <a:pt x="14010" y="2864"/>
                </a:lnTo>
                <a:lnTo>
                  <a:pt x="14011" y="2864"/>
                </a:lnTo>
                <a:close/>
                <a:moveTo>
                  <a:pt x="13957" y="2862"/>
                </a:moveTo>
                <a:lnTo>
                  <a:pt x="13957" y="2864"/>
                </a:lnTo>
                <a:lnTo>
                  <a:pt x="13958" y="2864"/>
                </a:lnTo>
                <a:lnTo>
                  <a:pt x="13960" y="2918"/>
                </a:lnTo>
                <a:cubicBezTo>
                  <a:pt x="13960" y="2945"/>
                  <a:pt x="13959" y="2972"/>
                  <a:pt x="13956" y="2998"/>
                </a:cubicBezTo>
                <a:cubicBezTo>
                  <a:pt x="13956" y="3146"/>
                  <a:pt x="13951" y="3292"/>
                  <a:pt x="13939" y="3435"/>
                </a:cubicBezTo>
                <a:lnTo>
                  <a:pt x="13937" y="3467"/>
                </a:lnTo>
                <a:cubicBezTo>
                  <a:pt x="13937" y="3467"/>
                  <a:pt x="13937" y="3467"/>
                  <a:pt x="13936" y="3467"/>
                </a:cubicBezTo>
                <a:cubicBezTo>
                  <a:pt x="13817" y="5134"/>
                  <a:pt x="13153" y="6461"/>
                  <a:pt x="12305" y="6741"/>
                </a:cubicBezTo>
                <a:lnTo>
                  <a:pt x="12305" y="6747"/>
                </a:lnTo>
                <a:cubicBezTo>
                  <a:pt x="12292" y="6751"/>
                  <a:pt x="12280" y="6756"/>
                  <a:pt x="12267" y="6754"/>
                </a:cubicBezTo>
                <a:cubicBezTo>
                  <a:pt x="12193" y="6780"/>
                  <a:pt x="12117" y="6794"/>
                  <a:pt x="12041" y="6797"/>
                </a:cubicBezTo>
                <a:lnTo>
                  <a:pt x="12001" y="6804"/>
                </a:lnTo>
                <a:lnTo>
                  <a:pt x="12000" y="6802"/>
                </a:lnTo>
                <a:lnTo>
                  <a:pt x="11999" y="6802"/>
                </a:lnTo>
                <a:cubicBezTo>
                  <a:pt x="11998" y="6784"/>
                  <a:pt x="11998" y="6766"/>
                  <a:pt x="11998" y="6748"/>
                </a:cubicBezTo>
                <a:cubicBezTo>
                  <a:pt x="11998" y="6721"/>
                  <a:pt x="11998" y="6695"/>
                  <a:pt x="12001" y="6668"/>
                </a:cubicBezTo>
                <a:cubicBezTo>
                  <a:pt x="12001" y="6520"/>
                  <a:pt x="12007" y="6374"/>
                  <a:pt x="12019" y="6231"/>
                </a:cubicBezTo>
                <a:lnTo>
                  <a:pt x="12020" y="6200"/>
                </a:lnTo>
                <a:cubicBezTo>
                  <a:pt x="12020" y="6200"/>
                  <a:pt x="12021" y="6200"/>
                  <a:pt x="12021" y="6199"/>
                </a:cubicBezTo>
                <a:cubicBezTo>
                  <a:pt x="12140" y="4532"/>
                  <a:pt x="12804" y="3206"/>
                  <a:pt x="13652" y="2925"/>
                </a:cubicBezTo>
                <a:lnTo>
                  <a:pt x="13653" y="2920"/>
                </a:lnTo>
                <a:cubicBezTo>
                  <a:pt x="13665" y="2915"/>
                  <a:pt x="13678" y="2910"/>
                  <a:pt x="13691" y="2912"/>
                </a:cubicBezTo>
                <a:cubicBezTo>
                  <a:pt x="13765" y="2886"/>
                  <a:pt x="13840" y="2872"/>
                  <a:pt x="13917" y="2870"/>
                </a:cubicBezTo>
                <a:close/>
                <a:moveTo>
                  <a:pt x="10011" y="2862"/>
                </a:moveTo>
                <a:lnTo>
                  <a:pt x="10052" y="2870"/>
                </a:lnTo>
                <a:cubicBezTo>
                  <a:pt x="10128" y="2872"/>
                  <a:pt x="10204" y="2886"/>
                  <a:pt x="10277" y="2912"/>
                </a:cubicBezTo>
                <a:cubicBezTo>
                  <a:pt x="10291" y="2910"/>
                  <a:pt x="10303" y="2915"/>
                  <a:pt x="10316" y="2920"/>
                </a:cubicBezTo>
                <a:lnTo>
                  <a:pt x="10316" y="2925"/>
                </a:lnTo>
                <a:cubicBezTo>
                  <a:pt x="11164" y="3206"/>
                  <a:pt x="11828" y="4532"/>
                  <a:pt x="11947" y="6199"/>
                </a:cubicBezTo>
                <a:cubicBezTo>
                  <a:pt x="11948" y="6200"/>
                  <a:pt x="11948" y="6200"/>
                  <a:pt x="11948" y="6200"/>
                </a:cubicBezTo>
                <a:lnTo>
                  <a:pt x="11950" y="6231"/>
                </a:lnTo>
                <a:cubicBezTo>
                  <a:pt x="11962" y="6374"/>
                  <a:pt x="11967" y="6520"/>
                  <a:pt x="11967" y="6668"/>
                </a:cubicBezTo>
                <a:cubicBezTo>
                  <a:pt x="11970" y="6695"/>
                  <a:pt x="11971" y="6721"/>
                  <a:pt x="11971" y="6748"/>
                </a:cubicBezTo>
                <a:cubicBezTo>
                  <a:pt x="11971" y="6766"/>
                  <a:pt x="11971" y="6784"/>
                  <a:pt x="11969" y="6802"/>
                </a:cubicBezTo>
                <a:lnTo>
                  <a:pt x="11968" y="6802"/>
                </a:lnTo>
                <a:lnTo>
                  <a:pt x="11968" y="6804"/>
                </a:lnTo>
                <a:lnTo>
                  <a:pt x="11927" y="6797"/>
                </a:lnTo>
                <a:cubicBezTo>
                  <a:pt x="11851" y="6794"/>
                  <a:pt x="11776" y="6780"/>
                  <a:pt x="11702" y="6754"/>
                </a:cubicBezTo>
                <a:cubicBezTo>
                  <a:pt x="11689" y="6756"/>
                  <a:pt x="11676" y="6751"/>
                  <a:pt x="11664" y="6747"/>
                </a:cubicBezTo>
                <a:lnTo>
                  <a:pt x="11663" y="6741"/>
                </a:lnTo>
                <a:cubicBezTo>
                  <a:pt x="10815" y="6461"/>
                  <a:pt x="10151" y="5134"/>
                  <a:pt x="10032" y="3467"/>
                </a:cubicBezTo>
                <a:cubicBezTo>
                  <a:pt x="10032" y="3467"/>
                  <a:pt x="10031" y="3467"/>
                  <a:pt x="10031" y="3467"/>
                </a:cubicBezTo>
                <a:lnTo>
                  <a:pt x="10030" y="3435"/>
                </a:lnTo>
                <a:cubicBezTo>
                  <a:pt x="10018" y="3292"/>
                  <a:pt x="10012" y="3146"/>
                  <a:pt x="10012" y="2998"/>
                </a:cubicBezTo>
                <a:cubicBezTo>
                  <a:pt x="10009" y="2972"/>
                  <a:pt x="10009" y="2945"/>
                  <a:pt x="10009" y="2918"/>
                </a:cubicBezTo>
                <a:lnTo>
                  <a:pt x="10010" y="2864"/>
                </a:lnTo>
                <a:lnTo>
                  <a:pt x="10011" y="2864"/>
                </a:lnTo>
                <a:close/>
                <a:moveTo>
                  <a:pt x="9958" y="2862"/>
                </a:moveTo>
                <a:lnTo>
                  <a:pt x="9958" y="2864"/>
                </a:lnTo>
                <a:lnTo>
                  <a:pt x="9959" y="2864"/>
                </a:lnTo>
                <a:lnTo>
                  <a:pt x="9960" y="2918"/>
                </a:lnTo>
                <a:cubicBezTo>
                  <a:pt x="9960" y="2945"/>
                  <a:pt x="9960" y="2972"/>
                  <a:pt x="9957" y="2998"/>
                </a:cubicBezTo>
                <a:cubicBezTo>
                  <a:pt x="9957" y="3146"/>
                  <a:pt x="9951" y="3292"/>
                  <a:pt x="9939" y="3435"/>
                </a:cubicBezTo>
                <a:lnTo>
                  <a:pt x="9938" y="3467"/>
                </a:lnTo>
                <a:cubicBezTo>
                  <a:pt x="9938" y="3467"/>
                  <a:pt x="9937" y="3467"/>
                  <a:pt x="9937" y="3467"/>
                </a:cubicBezTo>
                <a:cubicBezTo>
                  <a:pt x="9818" y="5134"/>
                  <a:pt x="9154" y="6461"/>
                  <a:pt x="8306" y="6741"/>
                </a:cubicBezTo>
                <a:lnTo>
                  <a:pt x="8306" y="6747"/>
                </a:lnTo>
                <a:cubicBezTo>
                  <a:pt x="8293" y="6751"/>
                  <a:pt x="8280" y="6756"/>
                  <a:pt x="8267" y="6754"/>
                </a:cubicBezTo>
                <a:cubicBezTo>
                  <a:pt x="8194" y="6780"/>
                  <a:pt x="8118" y="6794"/>
                  <a:pt x="8042" y="6797"/>
                </a:cubicBezTo>
                <a:lnTo>
                  <a:pt x="8001" y="6804"/>
                </a:lnTo>
                <a:lnTo>
                  <a:pt x="8001" y="6802"/>
                </a:lnTo>
                <a:lnTo>
                  <a:pt x="8000" y="6802"/>
                </a:lnTo>
                <a:cubicBezTo>
                  <a:pt x="7999" y="6784"/>
                  <a:pt x="7999" y="6766"/>
                  <a:pt x="7999" y="6748"/>
                </a:cubicBezTo>
                <a:cubicBezTo>
                  <a:pt x="7999" y="6721"/>
                  <a:pt x="7999" y="6695"/>
                  <a:pt x="8002" y="6668"/>
                </a:cubicBezTo>
                <a:cubicBezTo>
                  <a:pt x="8002" y="6520"/>
                  <a:pt x="8008" y="6374"/>
                  <a:pt x="8019" y="6231"/>
                </a:cubicBezTo>
                <a:lnTo>
                  <a:pt x="8021" y="6200"/>
                </a:lnTo>
                <a:cubicBezTo>
                  <a:pt x="8021" y="6200"/>
                  <a:pt x="8022" y="6200"/>
                  <a:pt x="8022" y="6199"/>
                </a:cubicBezTo>
                <a:cubicBezTo>
                  <a:pt x="8141" y="4532"/>
                  <a:pt x="8805" y="3206"/>
                  <a:pt x="9653" y="2925"/>
                </a:cubicBezTo>
                <a:lnTo>
                  <a:pt x="9653" y="2920"/>
                </a:lnTo>
                <a:cubicBezTo>
                  <a:pt x="9666" y="2915"/>
                  <a:pt x="9679" y="2910"/>
                  <a:pt x="9692" y="2912"/>
                </a:cubicBezTo>
                <a:cubicBezTo>
                  <a:pt x="9765" y="2886"/>
                  <a:pt x="9841" y="2872"/>
                  <a:pt x="9917" y="2870"/>
                </a:cubicBezTo>
                <a:close/>
                <a:moveTo>
                  <a:pt x="6012" y="2862"/>
                </a:moveTo>
                <a:lnTo>
                  <a:pt x="6053" y="2870"/>
                </a:lnTo>
                <a:cubicBezTo>
                  <a:pt x="6129" y="2872"/>
                  <a:pt x="6204" y="2886"/>
                  <a:pt x="6278" y="2912"/>
                </a:cubicBezTo>
                <a:cubicBezTo>
                  <a:pt x="6291" y="2910"/>
                  <a:pt x="6304" y="2915"/>
                  <a:pt x="6316" y="2920"/>
                </a:cubicBezTo>
                <a:lnTo>
                  <a:pt x="6317" y="2925"/>
                </a:lnTo>
                <a:cubicBezTo>
                  <a:pt x="7165" y="3206"/>
                  <a:pt x="7829" y="4532"/>
                  <a:pt x="7948" y="6199"/>
                </a:cubicBezTo>
                <a:cubicBezTo>
                  <a:pt x="7948" y="6200"/>
                  <a:pt x="7949" y="6200"/>
                  <a:pt x="7949" y="6200"/>
                </a:cubicBezTo>
                <a:lnTo>
                  <a:pt x="7950" y="6231"/>
                </a:lnTo>
                <a:cubicBezTo>
                  <a:pt x="7962" y="6374"/>
                  <a:pt x="7968" y="6520"/>
                  <a:pt x="7968" y="6668"/>
                </a:cubicBezTo>
                <a:cubicBezTo>
                  <a:pt x="7971" y="6695"/>
                  <a:pt x="7971" y="6721"/>
                  <a:pt x="7971" y="6748"/>
                </a:cubicBezTo>
                <a:cubicBezTo>
                  <a:pt x="7971" y="6766"/>
                  <a:pt x="7971" y="6784"/>
                  <a:pt x="7970" y="6802"/>
                </a:cubicBezTo>
                <a:lnTo>
                  <a:pt x="7969" y="6802"/>
                </a:lnTo>
                <a:lnTo>
                  <a:pt x="7969" y="6804"/>
                </a:lnTo>
                <a:lnTo>
                  <a:pt x="7928" y="6797"/>
                </a:lnTo>
                <a:cubicBezTo>
                  <a:pt x="7852" y="6794"/>
                  <a:pt x="7776" y="6780"/>
                  <a:pt x="7703" y="6754"/>
                </a:cubicBezTo>
                <a:cubicBezTo>
                  <a:pt x="7689" y="6756"/>
                  <a:pt x="7677" y="6751"/>
                  <a:pt x="7664" y="6747"/>
                </a:cubicBezTo>
                <a:lnTo>
                  <a:pt x="7664" y="6741"/>
                </a:lnTo>
                <a:cubicBezTo>
                  <a:pt x="6816" y="6461"/>
                  <a:pt x="6152" y="5134"/>
                  <a:pt x="6033" y="3467"/>
                </a:cubicBezTo>
                <a:cubicBezTo>
                  <a:pt x="6032" y="3467"/>
                  <a:pt x="6032" y="3467"/>
                  <a:pt x="6032" y="3467"/>
                </a:cubicBezTo>
                <a:lnTo>
                  <a:pt x="6030" y="3435"/>
                </a:lnTo>
                <a:cubicBezTo>
                  <a:pt x="6018" y="3292"/>
                  <a:pt x="6013" y="3146"/>
                  <a:pt x="6013" y="2998"/>
                </a:cubicBezTo>
                <a:cubicBezTo>
                  <a:pt x="6010" y="2972"/>
                  <a:pt x="6010" y="2945"/>
                  <a:pt x="6010" y="2918"/>
                </a:cubicBezTo>
                <a:lnTo>
                  <a:pt x="6011" y="2864"/>
                </a:lnTo>
                <a:lnTo>
                  <a:pt x="6012" y="2864"/>
                </a:lnTo>
                <a:close/>
                <a:moveTo>
                  <a:pt x="5958" y="2862"/>
                </a:moveTo>
                <a:lnTo>
                  <a:pt x="5958" y="2864"/>
                </a:lnTo>
                <a:lnTo>
                  <a:pt x="5960" y="2864"/>
                </a:lnTo>
                <a:lnTo>
                  <a:pt x="5961" y="2918"/>
                </a:lnTo>
                <a:cubicBezTo>
                  <a:pt x="5961" y="2945"/>
                  <a:pt x="5961" y="2972"/>
                  <a:pt x="5958" y="2998"/>
                </a:cubicBezTo>
                <a:cubicBezTo>
                  <a:pt x="5958" y="3146"/>
                  <a:pt x="5952" y="3292"/>
                  <a:pt x="5940" y="3435"/>
                </a:cubicBezTo>
                <a:lnTo>
                  <a:pt x="5939" y="3467"/>
                </a:lnTo>
                <a:cubicBezTo>
                  <a:pt x="5938" y="3467"/>
                  <a:pt x="5938" y="3467"/>
                  <a:pt x="5938" y="3467"/>
                </a:cubicBezTo>
                <a:cubicBezTo>
                  <a:pt x="5819" y="5134"/>
                  <a:pt x="5155" y="6461"/>
                  <a:pt x="4307" y="6741"/>
                </a:cubicBezTo>
                <a:lnTo>
                  <a:pt x="4306" y="6747"/>
                </a:lnTo>
                <a:cubicBezTo>
                  <a:pt x="4294" y="6751"/>
                  <a:pt x="4281" y="6756"/>
                  <a:pt x="4268" y="6754"/>
                </a:cubicBezTo>
                <a:cubicBezTo>
                  <a:pt x="4194" y="6780"/>
                  <a:pt x="4119" y="6794"/>
                  <a:pt x="4042" y="6797"/>
                </a:cubicBezTo>
                <a:lnTo>
                  <a:pt x="4002" y="6804"/>
                </a:lnTo>
                <a:lnTo>
                  <a:pt x="4002" y="6802"/>
                </a:lnTo>
                <a:lnTo>
                  <a:pt x="4001" y="6802"/>
                </a:lnTo>
                <a:cubicBezTo>
                  <a:pt x="3999" y="6784"/>
                  <a:pt x="3999" y="6766"/>
                  <a:pt x="3999" y="6748"/>
                </a:cubicBezTo>
                <a:cubicBezTo>
                  <a:pt x="3999" y="6721"/>
                  <a:pt x="3999" y="6695"/>
                  <a:pt x="4003" y="6668"/>
                </a:cubicBezTo>
                <a:cubicBezTo>
                  <a:pt x="4002" y="6520"/>
                  <a:pt x="4008" y="6374"/>
                  <a:pt x="4020" y="6231"/>
                </a:cubicBezTo>
                <a:lnTo>
                  <a:pt x="4021" y="6200"/>
                </a:lnTo>
                <a:cubicBezTo>
                  <a:pt x="4022" y="6200"/>
                  <a:pt x="4022" y="6200"/>
                  <a:pt x="4023" y="6199"/>
                </a:cubicBezTo>
                <a:cubicBezTo>
                  <a:pt x="4141" y="4532"/>
                  <a:pt x="4806" y="3206"/>
                  <a:pt x="5654" y="2925"/>
                </a:cubicBezTo>
                <a:lnTo>
                  <a:pt x="5654" y="2920"/>
                </a:lnTo>
                <a:cubicBezTo>
                  <a:pt x="5667" y="2915"/>
                  <a:pt x="5679" y="2910"/>
                  <a:pt x="5692" y="2912"/>
                </a:cubicBezTo>
                <a:cubicBezTo>
                  <a:pt x="5766" y="2886"/>
                  <a:pt x="5841" y="2872"/>
                  <a:pt x="5918" y="2870"/>
                </a:cubicBezTo>
                <a:close/>
                <a:moveTo>
                  <a:pt x="2013" y="2862"/>
                </a:moveTo>
                <a:lnTo>
                  <a:pt x="2053" y="2870"/>
                </a:lnTo>
                <a:cubicBezTo>
                  <a:pt x="2130" y="2872"/>
                  <a:pt x="2205" y="2886"/>
                  <a:pt x="2279" y="2912"/>
                </a:cubicBezTo>
                <a:cubicBezTo>
                  <a:pt x="2292" y="2910"/>
                  <a:pt x="2305" y="2915"/>
                  <a:pt x="2317" y="2920"/>
                </a:cubicBezTo>
                <a:lnTo>
                  <a:pt x="2317" y="2925"/>
                </a:lnTo>
                <a:cubicBezTo>
                  <a:pt x="3166" y="3206"/>
                  <a:pt x="3830" y="4532"/>
                  <a:pt x="3949" y="6199"/>
                </a:cubicBezTo>
                <a:cubicBezTo>
                  <a:pt x="3949" y="6200"/>
                  <a:pt x="3949" y="6200"/>
                  <a:pt x="3950" y="6200"/>
                </a:cubicBezTo>
                <a:lnTo>
                  <a:pt x="3951" y="6231"/>
                </a:lnTo>
                <a:cubicBezTo>
                  <a:pt x="3963" y="6374"/>
                  <a:pt x="3969" y="6520"/>
                  <a:pt x="3969" y="6668"/>
                </a:cubicBezTo>
                <a:cubicBezTo>
                  <a:pt x="3972" y="6695"/>
                  <a:pt x="3972" y="6721"/>
                  <a:pt x="3972" y="6748"/>
                </a:cubicBezTo>
                <a:cubicBezTo>
                  <a:pt x="3972" y="6766"/>
                  <a:pt x="3972" y="6784"/>
                  <a:pt x="3971" y="6802"/>
                </a:cubicBezTo>
                <a:lnTo>
                  <a:pt x="3969" y="6802"/>
                </a:lnTo>
                <a:lnTo>
                  <a:pt x="3969" y="6804"/>
                </a:lnTo>
                <a:lnTo>
                  <a:pt x="3929" y="6797"/>
                </a:lnTo>
                <a:cubicBezTo>
                  <a:pt x="3852" y="6794"/>
                  <a:pt x="3777" y="6780"/>
                  <a:pt x="3703" y="6754"/>
                </a:cubicBezTo>
                <a:cubicBezTo>
                  <a:pt x="3690" y="6756"/>
                  <a:pt x="3678" y="6751"/>
                  <a:pt x="3665" y="6747"/>
                </a:cubicBezTo>
                <a:lnTo>
                  <a:pt x="3665" y="6741"/>
                </a:lnTo>
                <a:cubicBezTo>
                  <a:pt x="2817" y="6461"/>
                  <a:pt x="2152" y="5134"/>
                  <a:pt x="2034" y="3467"/>
                </a:cubicBezTo>
                <a:cubicBezTo>
                  <a:pt x="2033" y="3467"/>
                  <a:pt x="2033" y="3467"/>
                  <a:pt x="2032" y="3467"/>
                </a:cubicBezTo>
                <a:lnTo>
                  <a:pt x="2031" y="3435"/>
                </a:lnTo>
                <a:cubicBezTo>
                  <a:pt x="2019" y="3292"/>
                  <a:pt x="2013" y="3146"/>
                  <a:pt x="2013" y="2998"/>
                </a:cubicBezTo>
                <a:cubicBezTo>
                  <a:pt x="2010" y="2972"/>
                  <a:pt x="2010" y="2945"/>
                  <a:pt x="2010" y="2918"/>
                </a:cubicBezTo>
                <a:lnTo>
                  <a:pt x="2012" y="2864"/>
                </a:lnTo>
                <a:lnTo>
                  <a:pt x="2013" y="2864"/>
                </a:lnTo>
                <a:close/>
                <a:moveTo>
                  <a:pt x="1959" y="2862"/>
                </a:moveTo>
                <a:lnTo>
                  <a:pt x="1959" y="2864"/>
                </a:lnTo>
                <a:lnTo>
                  <a:pt x="1960" y="2864"/>
                </a:lnTo>
                <a:lnTo>
                  <a:pt x="1962" y="2918"/>
                </a:lnTo>
                <a:cubicBezTo>
                  <a:pt x="1962" y="2945"/>
                  <a:pt x="1962" y="2972"/>
                  <a:pt x="1959" y="2998"/>
                </a:cubicBezTo>
                <a:cubicBezTo>
                  <a:pt x="1959" y="3146"/>
                  <a:pt x="1953" y="3292"/>
                  <a:pt x="1941" y="3435"/>
                </a:cubicBezTo>
                <a:lnTo>
                  <a:pt x="1940" y="3467"/>
                </a:lnTo>
                <a:cubicBezTo>
                  <a:pt x="1939" y="3467"/>
                  <a:pt x="1939" y="3467"/>
                  <a:pt x="1938" y="3467"/>
                </a:cubicBezTo>
                <a:cubicBezTo>
                  <a:pt x="1820" y="5134"/>
                  <a:pt x="1155" y="6461"/>
                  <a:pt x="307" y="6741"/>
                </a:cubicBezTo>
                <a:lnTo>
                  <a:pt x="307" y="6747"/>
                </a:lnTo>
                <a:cubicBezTo>
                  <a:pt x="294" y="6751"/>
                  <a:pt x="282" y="6756"/>
                  <a:pt x="269" y="6754"/>
                </a:cubicBezTo>
                <a:cubicBezTo>
                  <a:pt x="195" y="6780"/>
                  <a:pt x="120" y="6794"/>
                  <a:pt x="43" y="6797"/>
                </a:cubicBezTo>
                <a:lnTo>
                  <a:pt x="3" y="6804"/>
                </a:lnTo>
                <a:lnTo>
                  <a:pt x="3" y="6802"/>
                </a:lnTo>
                <a:lnTo>
                  <a:pt x="1" y="6802"/>
                </a:lnTo>
                <a:cubicBezTo>
                  <a:pt x="0" y="6784"/>
                  <a:pt x="0" y="6766"/>
                  <a:pt x="0" y="6748"/>
                </a:cubicBezTo>
                <a:cubicBezTo>
                  <a:pt x="0" y="6721"/>
                  <a:pt x="0" y="6695"/>
                  <a:pt x="3" y="6668"/>
                </a:cubicBezTo>
                <a:cubicBezTo>
                  <a:pt x="3" y="6520"/>
                  <a:pt x="9" y="6374"/>
                  <a:pt x="21" y="6231"/>
                </a:cubicBezTo>
                <a:lnTo>
                  <a:pt x="22" y="6200"/>
                </a:lnTo>
                <a:cubicBezTo>
                  <a:pt x="23" y="6200"/>
                  <a:pt x="23" y="6200"/>
                  <a:pt x="23" y="6199"/>
                </a:cubicBezTo>
                <a:cubicBezTo>
                  <a:pt x="142" y="4532"/>
                  <a:pt x="806" y="3206"/>
                  <a:pt x="1655" y="2925"/>
                </a:cubicBezTo>
                <a:lnTo>
                  <a:pt x="1655" y="2920"/>
                </a:lnTo>
                <a:cubicBezTo>
                  <a:pt x="1667" y="2915"/>
                  <a:pt x="1680" y="2910"/>
                  <a:pt x="1693" y="2912"/>
                </a:cubicBezTo>
                <a:cubicBezTo>
                  <a:pt x="1767" y="2886"/>
                  <a:pt x="1842" y="2872"/>
                  <a:pt x="1919" y="2870"/>
                </a:cubicBezTo>
                <a:close/>
                <a:moveTo>
                  <a:pt x="20857" y="0"/>
                </a:moveTo>
                <a:lnTo>
                  <a:pt x="21350" y="0"/>
                </a:lnTo>
                <a:cubicBezTo>
                  <a:pt x="21428" y="144"/>
                  <a:pt x="21499" y="300"/>
                  <a:pt x="21564" y="467"/>
                </a:cubicBezTo>
                <a:lnTo>
                  <a:pt x="21600" y="578"/>
                </a:lnTo>
                <a:lnTo>
                  <a:pt x="21600" y="2011"/>
                </a:lnTo>
                <a:lnTo>
                  <a:pt x="21517" y="1486"/>
                </a:lnTo>
                <a:cubicBezTo>
                  <a:pt x="21382" y="867"/>
                  <a:pt x="21150" y="347"/>
                  <a:pt x="20857" y="0"/>
                </a:cubicBezTo>
                <a:close/>
                <a:moveTo>
                  <a:pt x="20077" y="0"/>
                </a:moveTo>
                <a:lnTo>
                  <a:pt x="20394" y="0"/>
                </a:lnTo>
                <a:cubicBezTo>
                  <a:pt x="20555" y="935"/>
                  <a:pt x="20931" y="1680"/>
                  <a:pt x="21409" y="2016"/>
                </a:cubicBezTo>
                <a:lnTo>
                  <a:pt x="21600" y="2124"/>
                </a:lnTo>
                <a:lnTo>
                  <a:pt x="21600" y="2727"/>
                </a:lnTo>
                <a:lnTo>
                  <a:pt x="21373" y="2619"/>
                </a:lnTo>
                <a:cubicBezTo>
                  <a:pt x="20743" y="2225"/>
                  <a:pt x="20252" y="1239"/>
                  <a:pt x="20077" y="0"/>
                </a:cubicBezTo>
                <a:close/>
                <a:moveTo>
                  <a:pt x="18616" y="0"/>
                </a:moveTo>
                <a:lnTo>
                  <a:pt x="19109" y="0"/>
                </a:lnTo>
                <a:cubicBezTo>
                  <a:pt x="18718" y="463"/>
                  <a:pt x="18436" y="1232"/>
                  <a:pt x="18346" y="2135"/>
                </a:cubicBezTo>
                <a:cubicBezTo>
                  <a:pt x="18923" y="1889"/>
                  <a:pt x="19388" y="1069"/>
                  <a:pt x="19572" y="0"/>
                </a:cubicBezTo>
                <a:lnTo>
                  <a:pt x="19889" y="0"/>
                </a:lnTo>
                <a:cubicBezTo>
                  <a:pt x="19688" y="1417"/>
                  <a:pt x="19075" y="2501"/>
                  <a:pt x="18315" y="2751"/>
                </a:cubicBezTo>
                <a:lnTo>
                  <a:pt x="18314" y="2756"/>
                </a:lnTo>
                <a:cubicBezTo>
                  <a:pt x="18302" y="2761"/>
                  <a:pt x="18289" y="2765"/>
                  <a:pt x="18276" y="2763"/>
                </a:cubicBezTo>
                <a:cubicBezTo>
                  <a:pt x="18202" y="2789"/>
                  <a:pt x="18127" y="2803"/>
                  <a:pt x="18050" y="2806"/>
                </a:cubicBezTo>
                <a:lnTo>
                  <a:pt x="18010" y="2813"/>
                </a:lnTo>
                <a:lnTo>
                  <a:pt x="18010" y="2811"/>
                </a:lnTo>
                <a:lnTo>
                  <a:pt x="18009" y="2811"/>
                </a:lnTo>
                <a:cubicBezTo>
                  <a:pt x="18007" y="2794"/>
                  <a:pt x="18007" y="2776"/>
                  <a:pt x="18007" y="2758"/>
                </a:cubicBezTo>
                <a:cubicBezTo>
                  <a:pt x="18007" y="2731"/>
                  <a:pt x="18008" y="2705"/>
                  <a:pt x="18011" y="2678"/>
                </a:cubicBezTo>
                <a:cubicBezTo>
                  <a:pt x="18011" y="2531"/>
                  <a:pt x="18016" y="2387"/>
                  <a:pt x="18028" y="2245"/>
                </a:cubicBezTo>
                <a:lnTo>
                  <a:pt x="18030" y="2213"/>
                </a:lnTo>
                <a:cubicBezTo>
                  <a:pt x="18030" y="2213"/>
                  <a:pt x="18030" y="2213"/>
                  <a:pt x="18031" y="2213"/>
                </a:cubicBezTo>
                <a:cubicBezTo>
                  <a:pt x="18093" y="1348"/>
                  <a:pt x="18304" y="575"/>
                  <a:pt x="18616" y="0"/>
                </a:cubicBezTo>
                <a:close/>
                <a:moveTo>
                  <a:pt x="16078" y="0"/>
                </a:moveTo>
                <a:lnTo>
                  <a:pt x="16395" y="0"/>
                </a:lnTo>
                <a:cubicBezTo>
                  <a:pt x="16579" y="1069"/>
                  <a:pt x="17043" y="1889"/>
                  <a:pt x="17620" y="2135"/>
                </a:cubicBezTo>
                <a:cubicBezTo>
                  <a:pt x="17531" y="1232"/>
                  <a:pt x="17248" y="463"/>
                  <a:pt x="16857" y="0"/>
                </a:cubicBezTo>
                <a:lnTo>
                  <a:pt x="17351" y="0"/>
                </a:lnTo>
                <a:cubicBezTo>
                  <a:pt x="17662" y="575"/>
                  <a:pt x="17873" y="1348"/>
                  <a:pt x="17936" y="2213"/>
                </a:cubicBezTo>
                <a:cubicBezTo>
                  <a:pt x="17936" y="2213"/>
                  <a:pt x="17936" y="2213"/>
                  <a:pt x="17937" y="2213"/>
                </a:cubicBezTo>
                <a:lnTo>
                  <a:pt x="17938" y="2245"/>
                </a:lnTo>
                <a:cubicBezTo>
                  <a:pt x="17950" y="2387"/>
                  <a:pt x="17956" y="2531"/>
                  <a:pt x="17956" y="2678"/>
                </a:cubicBezTo>
                <a:cubicBezTo>
                  <a:pt x="17959" y="2705"/>
                  <a:pt x="17959" y="2731"/>
                  <a:pt x="17959" y="2758"/>
                </a:cubicBezTo>
                <a:cubicBezTo>
                  <a:pt x="17959" y="2776"/>
                  <a:pt x="17959" y="2794"/>
                  <a:pt x="17958" y="2811"/>
                </a:cubicBezTo>
                <a:lnTo>
                  <a:pt x="17956" y="2811"/>
                </a:lnTo>
                <a:lnTo>
                  <a:pt x="17956" y="2813"/>
                </a:lnTo>
                <a:lnTo>
                  <a:pt x="17916" y="2806"/>
                </a:lnTo>
                <a:cubicBezTo>
                  <a:pt x="17839" y="2803"/>
                  <a:pt x="17764" y="2789"/>
                  <a:pt x="17690" y="2763"/>
                </a:cubicBezTo>
                <a:cubicBezTo>
                  <a:pt x="17677" y="2765"/>
                  <a:pt x="17664" y="2761"/>
                  <a:pt x="17652" y="2756"/>
                </a:cubicBezTo>
                <a:lnTo>
                  <a:pt x="17652" y="2751"/>
                </a:lnTo>
                <a:cubicBezTo>
                  <a:pt x="16891" y="2501"/>
                  <a:pt x="16278" y="1417"/>
                  <a:pt x="16078" y="0"/>
                </a:cubicBezTo>
                <a:close/>
                <a:moveTo>
                  <a:pt x="14616" y="0"/>
                </a:moveTo>
                <a:lnTo>
                  <a:pt x="15110" y="0"/>
                </a:lnTo>
                <a:cubicBezTo>
                  <a:pt x="14719" y="463"/>
                  <a:pt x="14436" y="1232"/>
                  <a:pt x="14347" y="2135"/>
                </a:cubicBezTo>
                <a:cubicBezTo>
                  <a:pt x="14924" y="1889"/>
                  <a:pt x="15388" y="1069"/>
                  <a:pt x="15572" y="0"/>
                </a:cubicBezTo>
                <a:lnTo>
                  <a:pt x="15889" y="0"/>
                </a:lnTo>
                <a:cubicBezTo>
                  <a:pt x="15689" y="1417"/>
                  <a:pt x="15076" y="2501"/>
                  <a:pt x="14315" y="2751"/>
                </a:cubicBezTo>
                <a:lnTo>
                  <a:pt x="14315" y="2756"/>
                </a:lnTo>
                <a:cubicBezTo>
                  <a:pt x="14303" y="2761"/>
                  <a:pt x="14290" y="2765"/>
                  <a:pt x="14277" y="2763"/>
                </a:cubicBezTo>
                <a:cubicBezTo>
                  <a:pt x="14203" y="2789"/>
                  <a:pt x="14128" y="2803"/>
                  <a:pt x="14051" y="2806"/>
                </a:cubicBezTo>
                <a:lnTo>
                  <a:pt x="14011" y="2813"/>
                </a:lnTo>
                <a:lnTo>
                  <a:pt x="14011" y="2811"/>
                </a:lnTo>
                <a:lnTo>
                  <a:pt x="14010" y="2811"/>
                </a:lnTo>
                <a:cubicBezTo>
                  <a:pt x="14008" y="2794"/>
                  <a:pt x="14008" y="2776"/>
                  <a:pt x="14008" y="2758"/>
                </a:cubicBezTo>
                <a:cubicBezTo>
                  <a:pt x="14008" y="2731"/>
                  <a:pt x="14008" y="2705"/>
                  <a:pt x="14011" y="2678"/>
                </a:cubicBezTo>
                <a:cubicBezTo>
                  <a:pt x="14011" y="2531"/>
                  <a:pt x="14017" y="2387"/>
                  <a:pt x="14029" y="2245"/>
                </a:cubicBezTo>
                <a:lnTo>
                  <a:pt x="14030" y="2213"/>
                </a:lnTo>
                <a:cubicBezTo>
                  <a:pt x="14031" y="2213"/>
                  <a:pt x="14031" y="2213"/>
                  <a:pt x="14031" y="2213"/>
                </a:cubicBezTo>
                <a:cubicBezTo>
                  <a:pt x="14094" y="1348"/>
                  <a:pt x="14305" y="575"/>
                  <a:pt x="14616" y="0"/>
                </a:cubicBezTo>
                <a:close/>
                <a:moveTo>
                  <a:pt x="12079" y="0"/>
                </a:moveTo>
                <a:lnTo>
                  <a:pt x="12395" y="0"/>
                </a:lnTo>
                <a:cubicBezTo>
                  <a:pt x="12579" y="1069"/>
                  <a:pt x="13044" y="1889"/>
                  <a:pt x="13621" y="2135"/>
                </a:cubicBezTo>
                <a:cubicBezTo>
                  <a:pt x="13531" y="1232"/>
                  <a:pt x="13249" y="463"/>
                  <a:pt x="12858" y="0"/>
                </a:cubicBezTo>
                <a:lnTo>
                  <a:pt x="13351" y="0"/>
                </a:lnTo>
                <a:cubicBezTo>
                  <a:pt x="13663" y="575"/>
                  <a:pt x="13874" y="1348"/>
                  <a:pt x="13936" y="2213"/>
                </a:cubicBezTo>
                <a:cubicBezTo>
                  <a:pt x="13937" y="2213"/>
                  <a:pt x="13937" y="2213"/>
                  <a:pt x="13937" y="2213"/>
                </a:cubicBezTo>
                <a:lnTo>
                  <a:pt x="13939" y="2245"/>
                </a:lnTo>
                <a:cubicBezTo>
                  <a:pt x="13951" y="2387"/>
                  <a:pt x="13956" y="2531"/>
                  <a:pt x="13956" y="2678"/>
                </a:cubicBezTo>
                <a:cubicBezTo>
                  <a:pt x="13959" y="2705"/>
                  <a:pt x="13960" y="2731"/>
                  <a:pt x="13960" y="2758"/>
                </a:cubicBezTo>
                <a:cubicBezTo>
                  <a:pt x="13960" y="2776"/>
                  <a:pt x="13960" y="2794"/>
                  <a:pt x="13958" y="2811"/>
                </a:cubicBezTo>
                <a:lnTo>
                  <a:pt x="13957" y="2811"/>
                </a:lnTo>
                <a:lnTo>
                  <a:pt x="13957" y="2813"/>
                </a:lnTo>
                <a:lnTo>
                  <a:pt x="13917" y="2806"/>
                </a:lnTo>
                <a:cubicBezTo>
                  <a:pt x="13840" y="2803"/>
                  <a:pt x="13765" y="2789"/>
                  <a:pt x="13691" y="2763"/>
                </a:cubicBezTo>
                <a:cubicBezTo>
                  <a:pt x="13678" y="2765"/>
                  <a:pt x="13665" y="2761"/>
                  <a:pt x="13653" y="2756"/>
                </a:cubicBezTo>
                <a:lnTo>
                  <a:pt x="13652" y="2751"/>
                </a:lnTo>
                <a:cubicBezTo>
                  <a:pt x="12892" y="2501"/>
                  <a:pt x="12279" y="1417"/>
                  <a:pt x="12079" y="0"/>
                </a:cubicBezTo>
                <a:close/>
                <a:moveTo>
                  <a:pt x="10617" y="0"/>
                </a:moveTo>
                <a:lnTo>
                  <a:pt x="11110" y="0"/>
                </a:lnTo>
                <a:cubicBezTo>
                  <a:pt x="10719" y="463"/>
                  <a:pt x="10437" y="1232"/>
                  <a:pt x="10348" y="2135"/>
                </a:cubicBezTo>
                <a:cubicBezTo>
                  <a:pt x="10924" y="1889"/>
                  <a:pt x="11389" y="1069"/>
                  <a:pt x="11573" y="0"/>
                </a:cubicBezTo>
                <a:lnTo>
                  <a:pt x="11890" y="0"/>
                </a:lnTo>
                <a:cubicBezTo>
                  <a:pt x="11690" y="1417"/>
                  <a:pt x="11077" y="2501"/>
                  <a:pt x="10316" y="2751"/>
                </a:cubicBezTo>
                <a:lnTo>
                  <a:pt x="10316" y="2756"/>
                </a:lnTo>
                <a:cubicBezTo>
                  <a:pt x="10303" y="2761"/>
                  <a:pt x="10291" y="2765"/>
                  <a:pt x="10277" y="2763"/>
                </a:cubicBezTo>
                <a:cubicBezTo>
                  <a:pt x="10204" y="2789"/>
                  <a:pt x="10128" y="2803"/>
                  <a:pt x="10052" y="2806"/>
                </a:cubicBezTo>
                <a:lnTo>
                  <a:pt x="10011" y="2813"/>
                </a:lnTo>
                <a:lnTo>
                  <a:pt x="10011" y="2811"/>
                </a:lnTo>
                <a:lnTo>
                  <a:pt x="10010" y="2811"/>
                </a:lnTo>
                <a:cubicBezTo>
                  <a:pt x="10009" y="2794"/>
                  <a:pt x="10009" y="2776"/>
                  <a:pt x="10009" y="2758"/>
                </a:cubicBezTo>
                <a:cubicBezTo>
                  <a:pt x="10009" y="2731"/>
                  <a:pt x="10009" y="2705"/>
                  <a:pt x="10012" y="2678"/>
                </a:cubicBezTo>
                <a:cubicBezTo>
                  <a:pt x="10012" y="2531"/>
                  <a:pt x="10018" y="2387"/>
                  <a:pt x="10030" y="2245"/>
                </a:cubicBezTo>
                <a:lnTo>
                  <a:pt x="10031" y="2213"/>
                </a:lnTo>
                <a:cubicBezTo>
                  <a:pt x="10031" y="2213"/>
                  <a:pt x="10032" y="2213"/>
                  <a:pt x="10032" y="2213"/>
                </a:cubicBezTo>
                <a:cubicBezTo>
                  <a:pt x="10094" y="1348"/>
                  <a:pt x="10306" y="575"/>
                  <a:pt x="10617" y="0"/>
                </a:cubicBezTo>
                <a:close/>
                <a:moveTo>
                  <a:pt x="8079" y="0"/>
                </a:moveTo>
                <a:lnTo>
                  <a:pt x="8396" y="0"/>
                </a:lnTo>
                <a:cubicBezTo>
                  <a:pt x="8580" y="1069"/>
                  <a:pt x="9045" y="1889"/>
                  <a:pt x="9621" y="2135"/>
                </a:cubicBezTo>
                <a:cubicBezTo>
                  <a:pt x="9532" y="1232"/>
                  <a:pt x="9250" y="463"/>
                  <a:pt x="8859" y="0"/>
                </a:cubicBezTo>
                <a:lnTo>
                  <a:pt x="9352" y="0"/>
                </a:lnTo>
                <a:cubicBezTo>
                  <a:pt x="9663" y="575"/>
                  <a:pt x="9875" y="1348"/>
                  <a:pt x="9937" y="2213"/>
                </a:cubicBezTo>
                <a:cubicBezTo>
                  <a:pt x="9937" y="2213"/>
                  <a:pt x="9938" y="2213"/>
                  <a:pt x="9938" y="2213"/>
                </a:cubicBezTo>
                <a:lnTo>
                  <a:pt x="9939" y="2245"/>
                </a:lnTo>
                <a:cubicBezTo>
                  <a:pt x="9951" y="2387"/>
                  <a:pt x="9957" y="2531"/>
                  <a:pt x="9957" y="2678"/>
                </a:cubicBezTo>
                <a:cubicBezTo>
                  <a:pt x="9960" y="2705"/>
                  <a:pt x="9960" y="2731"/>
                  <a:pt x="9960" y="2758"/>
                </a:cubicBezTo>
                <a:cubicBezTo>
                  <a:pt x="9960" y="2776"/>
                  <a:pt x="9960" y="2794"/>
                  <a:pt x="9959" y="2811"/>
                </a:cubicBezTo>
                <a:lnTo>
                  <a:pt x="9958" y="2811"/>
                </a:lnTo>
                <a:lnTo>
                  <a:pt x="9958" y="2813"/>
                </a:lnTo>
                <a:lnTo>
                  <a:pt x="9917" y="2806"/>
                </a:lnTo>
                <a:cubicBezTo>
                  <a:pt x="9841" y="2803"/>
                  <a:pt x="9765" y="2789"/>
                  <a:pt x="9692" y="2763"/>
                </a:cubicBezTo>
                <a:cubicBezTo>
                  <a:pt x="9679" y="2765"/>
                  <a:pt x="9666" y="2761"/>
                  <a:pt x="9653" y="2756"/>
                </a:cubicBezTo>
                <a:lnTo>
                  <a:pt x="9653" y="2751"/>
                </a:lnTo>
                <a:cubicBezTo>
                  <a:pt x="8892" y="2501"/>
                  <a:pt x="8280" y="1417"/>
                  <a:pt x="8079" y="0"/>
                </a:cubicBezTo>
                <a:close/>
                <a:moveTo>
                  <a:pt x="6618" y="0"/>
                </a:moveTo>
                <a:lnTo>
                  <a:pt x="7111" y="0"/>
                </a:lnTo>
                <a:cubicBezTo>
                  <a:pt x="6720" y="463"/>
                  <a:pt x="6438" y="1232"/>
                  <a:pt x="6348" y="2135"/>
                </a:cubicBezTo>
                <a:cubicBezTo>
                  <a:pt x="6925" y="1889"/>
                  <a:pt x="7390" y="1069"/>
                  <a:pt x="7574" y="0"/>
                </a:cubicBezTo>
                <a:lnTo>
                  <a:pt x="7891" y="0"/>
                </a:lnTo>
                <a:cubicBezTo>
                  <a:pt x="7690" y="1417"/>
                  <a:pt x="7077" y="2501"/>
                  <a:pt x="6317" y="2751"/>
                </a:cubicBezTo>
                <a:lnTo>
                  <a:pt x="6316" y="2756"/>
                </a:lnTo>
                <a:cubicBezTo>
                  <a:pt x="6304" y="2761"/>
                  <a:pt x="6291" y="2765"/>
                  <a:pt x="6278" y="2763"/>
                </a:cubicBezTo>
                <a:cubicBezTo>
                  <a:pt x="6204" y="2789"/>
                  <a:pt x="6129" y="2803"/>
                  <a:pt x="6053" y="2806"/>
                </a:cubicBezTo>
                <a:lnTo>
                  <a:pt x="6012" y="2813"/>
                </a:lnTo>
                <a:lnTo>
                  <a:pt x="6012" y="2811"/>
                </a:lnTo>
                <a:lnTo>
                  <a:pt x="6011" y="2811"/>
                </a:lnTo>
                <a:cubicBezTo>
                  <a:pt x="6010" y="2794"/>
                  <a:pt x="6010" y="2776"/>
                  <a:pt x="6010" y="2758"/>
                </a:cubicBezTo>
                <a:cubicBezTo>
                  <a:pt x="6010" y="2731"/>
                  <a:pt x="6010" y="2705"/>
                  <a:pt x="6013" y="2678"/>
                </a:cubicBezTo>
                <a:cubicBezTo>
                  <a:pt x="6013" y="2531"/>
                  <a:pt x="6018" y="2387"/>
                  <a:pt x="6030" y="2245"/>
                </a:cubicBezTo>
                <a:lnTo>
                  <a:pt x="6032" y="2213"/>
                </a:lnTo>
                <a:cubicBezTo>
                  <a:pt x="6032" y="2213"/>
                  <a:pt x="6032" y="2213"/>
                  <a:pt x="6033" y="2213"/>
                </a:cubicBezTo>
                <a:cubicBezTo>
                  <a:pt x="6095" y="1348"/>
                  <a:pt x="6306" y="575"/>
                  <a:pt x="6618" y="0"/>
                </a:cubicBezTo>
                <a:close/>
                <a:moveTo>
                  <a:pt x="4080" y="0"/>
                </a:moveTo>
                <a:lnTo>
                  <a:pt x="4397" y="0"/>
                </a:lnTo>
                <a:cubicBezTo>
                  <a:pt x="4581" y="1069"/>
                  <a:pt x="5045" y="1889"/>
                  <a:pt x="5622" y="2135"/>
                </a:cubicBezTo>
                <a:cubicBezTo>
                  <a:pt x="5533" y="1232"/>
                  <a:pt x="5251" y="463"/>
                  <a:pt x="4859" y="0"/>
                </a:cubicBezTo>
                <a:lnTo>
                  <a:pt x="5353" y="0"/>
                </a:lnTo>
                <a:cubicBezTo>
                  <a:pt x="5664" y="575"/>
                  <a:pt x="5876" y="1348"/>
                  <a:pt x="5938" y="2213"/>
                </a:cubicBezTo>
                <a:cubicBezTo>
                  <a:pt x="5938" y="2213"/>
                  <a:pt x="5938" y="2213"/>
                  <a:pt x="5939" y="2213"/>
                </a:cubicBezTo>
                <a:lnTo>
                  <a:pt x="5940" y="2245"/>
                </a:lnTo>
                <a:cubicBezTo>
                  <a:pt x="5952" y="2387"/>
                  <a:pt x="5958" y="2531"/>
                  <a:pt x="5958" y="2678"/>
                </a:cubicBezTo>
                <a:cubicBezTo>
                  <a:pt x="5961" y="2705"/>
                  <a:pt x="5961" y="2731"/>
                  <a:pt x="5961" y="2758"/>
                </a:cubicBezTo>
                <a:cubicBezTo>
                  <a:pt x="5961" y="2776"/>
                  <a:pt x="5961" y="2794"/>
                  <a:pt x="5960" y="2811"/>
                </a:cubicBezTo>
                <a:lnTo>
                  <a:pt x="5958" y="2811"/>
                </a:lnTo>
                <a:lnTo>
                  <a:pt x="5958" y="2813"/>
                </a:lnTo>
                <a:lnTo>
                  <a:pt x="5918" y="2806"/>
                </a:lnTo>
                <a:cubicBezTo>
                  <a:pt x="5841" y="2803"/>
                  <a:pt x="5766" y="2789"/>
                  <a:pt x="5692" y="2763"/>
                </a:cubicBezTo>
                <a:cubicBezTo>
                  <a:pt x="5679" y="2765"/>
                  <a:pt x="5667" y="2761"/>
                  <a:pt x="5654" y="2756"/>
                </a:cubicBezTo>
                <a:lnTo>
                  <a:pt x="5654" y="2751"/>
                </a:lnTo>
                <a:cubicBezTo>
                  <a:pt x="4893" y="2501"/>
                  <a:pt x="4280" y="1417"/>
                  <a:pt x="4080" y="0"/>
                </a:cubicBezTo>
                <a:close/>
                <a:moveTo>
                  <a:pt x="2619" y="0"/>
                </a:moveTo>
                <a:lnTo>
                  <a:pt x="3112" y="0"/>
                </a:lnTo>
                <a:cubicBezTo>
                  <a:pt x="2721" y="463"/>
                  <a:pt x="2439" y="1232"/>
                  <a:pt x="2349" y="2135"/>
                </a:cubicBezTo>
                <a:cubicBezTo>
                  <a:pt x="2926" y="1889"/>
                  <a:pt x="3390" y="1069"/>
                  <a:pt x="3575" y="0"/>
                </a:cubicBezTo>
                <a:lnTo>
                  <a:pt x="3891" y="0"/>
                </a:lnTo>
                <a:cubicBezTo>
                  <a:pt x="3691" y="1417"/>
                  <a:pt x="3078" y="2501"/>
                  <a:pt x="2317" y="2751"/>
                </a:cubicBezTo>
                <a:lnTo>
                  <a:pt x="2317" y="2756"/>
                </a:lnTo>
                <a:cubicBezTo>
                  <a:pt x="2305" y="2761"/>
                  <a:pt x="2292" y="2765"/>
                  <a:pt x="2279" y="2763"/>
                </a:cubicBezTo>
                <a:cubicBezTo>
                  <a:pt x="2205" y="2789"/>
                  <a:pt x="2130" y="2803"/>
                  <a:pt x="2053" y="2806"/>
                </a:cubicBezTo>
                <a:lnTo>
                  <a:pt x="2013" y="2813"/>
                </a:lnTo>
                <a:lnTo>
                  <a:pt x="2013" y="2811"/>
                </a:lnTo>
                <a:lnTo>
                  <a:pt x="2012" y="2811"/>
                </a:lnTo>
                <a:cubicBezTo>
                  <a:pt x="2010" y="2794"/>
                  <a:pt x="2010" y="2776"/>
                  <a:pt x="2010" y="2758"/>
                </a:cubicBezTo>
                <a:cubicBezTo>
                  <a:pt x="2010" y="2731"/>
                  <a:pt x="2010" y="2705"/>
                  <a:pt x="2013" y="2678"/>
                </a:cubicBezTo>
                <a:cubicBezTo>
                  <a:pt x="2013" y="2531"/>
                  <a:pt x="2019" y="2387"/>
                  <a:pt x="2031" y="2245"/>
                </a:cubicBezTo>
                <a:lnTo>
                  <a:pt x="2032" y="2213"/>
                </a:lnTo>
                <a:cubicBezTo>
                  <a:pt x="2033" y="2213"/>
                  <a:pt x="2033" y="2213"/>
                  <a:pt x="2034" y="2213"/>
                </a:cubicBezTo>
                <a:cubicBezTo>
                  <a:pt x="2096" y="1348"/>
                  <a:pt x="2307" y="575"/>
                  <a:pt x="2619" y="0"/>
                </a:cubicBezTo>
                <a:close/>
                <a:moveTo>
                  <a:pt x="81" y="0"/>
                </a:moveTo>
                <a:lnTo>
                  <a:pt x="397" y="0"/>
                </a:lnTo>
                <a:cubicBezTo>
                  <a:pt x="581" y="1069"/>
                  <a:pt x="1046" y="1889"/>
                  <a:pt x="1623" y="2135"/>
                </a:cubicBezTo>
                <a:cubicBezTo>
                  <a:pt x="1533" y="1232"/>
                  <a:pt x="1251" y="463"/>
                  <a:pt x="860" y="0"/>
                </a:cubicBezTo>
                <a:lnTo>
                  <a:pt x="1353" y="0"/>
                </a:lnTo>
                <a:cubicBezTo>
                  <a:pt x="1665" y="575"/>
                  <a:pt x="1876" y="1348"/>
                  <a:pt x="1938" y="2213"/>
                </a:cubicBezTo>
                <a:cubicBezTo>
                  <a:pt x="1939" y="2213"/>
                  <a:pt x="1939" y="2213"/>
                  <a:pt x="1940" y="2213"/>
                </a:cubicBezTo>
                <a:lnTo>
                  <a:pt x="1941" y="2245"/>
                </a:lnTo>
                <a:cubicBezTo>
                  <a:pt x="1953" y="2387"/>
                  <a:pt x="1959" y="2531"/>
                  <a:pt x="1959" y="2678"/>
                </a:cubicBezTo>
                <a:cubicBezTo>
                  <a:pt x="1962" y="2705"/>
                  <a:pt x="1962" y="2731"/>
                  <a:pt x="1962" y="2758"/>
                </a:cubicBezTo>
                <a:cubicBezTo>
                  <a:pt x="1962" y="2776"/>
                  <a:pt x="1962" y="2794"/>
                  <a:pt x="1960" y="2811"/>
                </a:cubicBezTo>
                <a:lnTo>
                  <a:pt x="1959" y="2811"/>
                </a:lnTo>
                <a:lnTo>
                  <a:pt x="1959" y="2813"/>
                </a:lnTo>
                <a:lnTo>
                  <a:pt x="1919" y="2806"/>
                </a:lnTo>
                <a:cubicBezTo>
                  <a:pt x="1842" y="2803"/>
                  <a:pt x="1767" y="2789"/>
                  <a:pt x="1693" y="2763"/>
                </a:cubicBezTo>
                <a:cubicBezTo>
                  <a:pt x="1680" y="2765"/>
                  <a:pt x="1667" y="2761"/>
                  <a:pt x="1655" y="2756"/>
                </a:cubicBezTo>
                <a:lnTo>
                  <a:pt x="1655" y="2751"/>
                </a:lnTo>
                <a:cubicBezTo>
                  <a:pt x="894" y="2501"/>
                  <a:pt x="281" y="1417"/>
                  <a:pt x="8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</a:p>
        </p:txBody>
      </p:sp>
      <p:sp>
        <p:nvSpPr>
          <p:cNvPr id="35" name="Shape 35"/>
          <p:cNvSpPr/>
          <p:nvPr>
            <p:ph type="title"/>
          </p:nvPr>
        </p:nvSpPr>
        <p:spPr>
          <a:xfrm>
            <a:off x="487680" y="7054416"/>
            <a:ext cx="8290560" cy="2080769"/>
          </a:xfrm>
          <a:prstGeom prst="rect">
            <a:avLst/>
          </a:prstGeom>
        </p:spPr>
        <p:txBody>
          <a:bodyPr/>
          <a:lstStyle>
            <a:lvl1pPr algn="r">
              <a:defRPr spc="284"/>
            </a:lvl1pPr>
          </a:lstStyle>
          <a:p>
            <a:pPr/>
            <a:r>
              <a:t>Texto del título</a:t>
            </a:r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9184640" y="7054416"/>
            <a:ext cx="3413760" cy="208076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1pPr>
            <a:lvl2pPr marL="0" indent="650229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2pPr>
            <a:lvl3pPr marL="0" indent="1300459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3pPr>
            <a:lvl4pPr marL="0" indent="195069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4pPr>
            <a:lvl5pPr marL="0" indent="2600918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7" name="Shape 37"/>
          <p:cNvSpPr/>
          <p:nvPr/>
        </p:nvSpPr>
        <p:spPr>
          <a:xfrm flipV="1">
            <a:off x="8945966" y="7486729"/>
            <a:ext cx="1" cy="1300481"/>
          </a:xfrm>
          <a:prstGeom prst="line">
            <a:avLst/>
          </a:prstGeom>
          <a:ln w="19050">
            <a:solidFill>
              <a:srgbClr val="1482A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1092402" y="832307"/>
            <a:ext cx="10368079" cy="213278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7" name="Shape 47"/>
          <p:cNvSpPr/>
          <p:nvPr>
            <p:ph type="body" sz="half" idx="1"/>
          </p:nvPr>
        </p:nvSpPr>
        <p:spPr>
          <a:xfrm>
            <a:off x="1092402" y="3251200"/>
            <a:ext cx="5071873" cy="5722112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hape 56"/>
          <p:cNvSpPr/>
          <p:nvPr>
            <p:ph type="title"/>
          </p:nvPr>
        </p:nvSpPr>
        <p:spPr>
          <a:xfrm>
            <a:off x="1092402" y="832307"/>
            <a:ext cx="10368079" cy="213278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1092402" y="3099927"/>
            <a:ext cx="5071873" cy="1170433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lvl1pPr>
            <a:lvl2pPr marL="0" indent="650229">
              <a:spcBef>
                <a:spcPts val="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lvl2pPr>
            <a:lvl3pPr marL="0" indent="1300459">
              <a:spcBef>
                <a:spcPts val="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lvl3pPr>
            <a:lvl4pPr marL="0" indent="1950690">
              <a:spcBef>
                <a:spcPts val="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lvl4pPr>
            <a:lvl5pPr marL="0" indent="2600918">
              <a:spcBef>
                <a:spcPts val="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6388608" y="3099927"/>
            <a:ext cx="5071872" cy="1170433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2500"/>
              </a:spcBef>
              <a:buClrTx/>
              <a:buSzTx/>
              <a:buFontTx/>
              <a:buNone/>
              <a:defRPr sz="3100">
                <a:solidFill>
                  <a:schemeClr val="accent1"/>
                </a:solidFill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1092402" y="832307"/>
            <a:ext cx="10368079" cy="213278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812800" y="1175216"/>
            <a:ext cx="0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hape 83"/>
          <p:cNvSpPr/>
          <p:nvPr>
            <p:ph type="title"/>
          </p:nvPr>
        </p:nvSpPr>
        <p:spPr>
          <a:xfrm>
            <a:off x="1092402" y="670590"/>
            <a:ext cx="4681730" cy="2470913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Texto del título</a:t>
            </a:r>
          </a:p>
        </p:txBody>
      </p:sp>
      <p:sp>
        <p:nvSpPr>
          <p:cNvPr id="84" name="Shape 84"/>
          <p:cNvSpPr/>
          <p:nvPr>
            <p:ph type="body" sz="half" idx="1"/>
          </p:nvPr>
        </p:nvSpPr>
        <p:spPr>
          <a:xfrm>
            <a:off x="6096000" y="1170432"/>
            <a:ext cx="6056987" cy="737372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Shape 85"/>
          <p:cNvSpPr/>
          <p:nvPr>
            <p:ph type="body" sz="quarter" idx="13"/>
          </p:nvPr>
        </p:nvSpPr>
        <p:spPr>
          <a:xfrm>
            <a:off x="1092402" y="3210674"/>
            <a:ext cx="4681730" cy="535081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spcBef>
                <a:spcPts val="800"/>
              </a:spcBef>
              <a:buClrTx/>
              <a:buSzTx/>
              <a:buFontTx/>
              <a:buNone/>
              <a:defRPr sz="2200"/>
            </a:pP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487680" y="7054418"/>
            <a:ext cx="8290560" cy="2080769"/>
          </a:xfrm>
          <a:prstGeom prst="rect">
            <a:avLst/>
          </a:prstGeom>
        </p:spPr>
        <p:txBody>
          <a:bodyPr/>
          <a:lstStyle>
            <a:lvl1pPr algn="r">
              <a:defRPr spc="284"/>
            </a:lvl1pPr>
          </a:lstStyle>
          <a:p>
            <a:pPr/>
            <a:r>
              <a:t>Texto del título</a:t>
            </a:r>
          </a:p>
        </p:txBody>
      </p:sp>
      <p:sp>
        <p:nvSpPr>
          <p:cNvPr id="94" name="Shape 94"/>
          <p:cNvSpPr/>
          <p:nvPr>
            <p:ph type="pic" idx="13"/>
          </p:nvPr>
        </p:nvSpPr>
        <p:spPr>
          <a:xfrm>
            <a:off x="0" y="-2"/>
            <a:ext cx="13001550" cy="6502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9184640" y="7054418"/>
            <a:ext cx="3413760" cy="208076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1pPr>
            <a:lvl2pPr marL="0" indent="487671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2pPr>
            <a:lvl3pPr marL="0" indent="975345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3pPr>
            <a:lvl4pPr marL="0" indent="1463016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4pPr>
            <a:lvl5pPr marL="0" indent="195069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2200">
                <a:solidFill>
                  <a:srgbClr val="0D0D0D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6" name="Shape 96"/>
          <p:cNvSpPr/>
          <p:nvPr/>
        </p:nvSpPr>
        <p:spPr>
          <a:xfrm flipV="1">
            <a:off x="8945966" y="7486729"/>
            <a:ext cx="1" cy="130048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40" y="130951"/>
            <a:ext cx="11704320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40" y="2275839"/>
            <a:ext cx="11704320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559822" y="9256881"/>
            <a:ext cx="300346" cy="281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l">
              <a:defRPr sz="14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1pPr>
      <a:lvl2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2pPr>
      <a:lvl3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3pPr>
      <a:lvl4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4pPr>
      <a:lvl5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5pPr>
      <a:lvl6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6pPr>
      <a:lvl7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7pPr>
      <a:lvl8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8pPr>
      <a:lvl9pPr marL="0" marR="0" indent="0" algn="l" defTabSz="13004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42" strike="noStrike" sz="6200" u="none">
          <a:ln>
            <a:noFill/>
          </a:ln>
          <a:solidFill>
            <a:srgbClr val="0D0D0D"/>
          </a:solidFill>
          <a:uFillTx/>
          <a:latin typeface="Tw Cen MT Condensed"/>
          <a:ea typeface="Tw Cen MT Condensed"/>
          <a:cs typeface="Tw Cen MT Condensed"/>
          <a:sym typeface="Tw Cen MT Condensed"/>
        </a:defRPr>
      </a:lvl9pPr>
    </p:titleStyle>
    <p:bodyStyle>
      <a:lvl1pPr marL="130045" marR="0" indent="-130045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 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430333" marR="0" indent="-248269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763446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971520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231612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1426681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1634754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1855832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2063906" marR="0" indent="-321290" algn="l" defTabSz="1300459" rtl="0" latinLnBrk="0">
        <a:lnSpc>
          <a:spcPct val="90000"/>
        </a:lnSpc>
        <a:spcBef>
          <a:spcPts val="1700"/>
        </a:spcBef>
        <a:spcAft>
          <a:spcPts val="0"/>
        </a:spcAft>
        <a:buClr>
          <a:schemeClr val="accent1"/>
        </a:buClr>
        <a:buSzPct val="100000"/>
        <a:buFont typeface="Tw Cen MT"/>
        <a:buChar char="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 Condense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.tif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3.tif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9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xfrm>
            <a:off x="3099660" y="6264004"/>
            <a:ext cx="4376723" cy="2080769"/>
          </a:xfrm>
          <a:prstGeom prst="rect">
            <a:avLst/>
          </a:prstGeom>
        </p:spPr>
        <p:txBody>
          <a:bodyPr/>
          <a:lstStyle/>
          <a:p>
            <a:pPr>
              <a:defRPr b="1" spc="200" sz="7200">
                <a:solidFill>
                  <a:srgbClr val="1D6295"/>
                </a:solidFill>
                <a:latin typeface="Aharoni"/>
                <a:ea typeface="Aharoni"/>
                <a:cs typeface="Aharoni"/>
                <a:sym typeface="Aharoni"/>
              </a:defRPr>
            </a:pPr>
            <a:r>
              <a:t>RANGOS</a:t>
            </a:r>
            <a:r>
              <a:rPr b="0" sz="6200">
                <a:solidFill>
                  <a:srgbClr val="0D0D0D"/>
                </a:solidFill>
                <a:latin typeface="Tw Cen MT Condensed"/>
                <a:ea typeface="Tw Cen MT Condensed"/>
                <a:cs typeface="Tw Cen MT Condensed"/>
                <a:sym typeface="Tw Cen MT Condensed"/>
              </a:rPr>
              <a:t> </a:t>
            </a:r>
          </a:p>
        </p:txBody>
      </p:sp>
      <p:pic>
        <p:nvPicPr>
          <p:cNvPr id="136" name="image3.jpeg"/>
          <p:cNvPicPr>
            <a:picLocks noChangeAspect="1"/>
          </p:cNvPicPr>
          <p:nvPr/>
        </p:nvPicPr>
        <p:blipFill>
          <a:blip r:embed="rId2">
            <a:extLst/>
          </a:blip>
          <a:srcRect l="3285" t="32444" r="0" b="0"/>
          <a:stretch>
            <a:fillRect/>
          </a:stretch>
        </p:blipFill>
        <p:spPr>
          <a:xfrm>
            <a:off x="662550" y="7657122"/>
            <a:ext cx="6968812" cy="1874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11" y="-85774"/>
            <a:ext cx="13138020" cy="9925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3" name="Group 713"/>
          <p:cNvGrpSpPr/>
          <p:nvPr/>
        </p:nvGrpSpPr>
        <p:grpSpPr>
          <a:xfrm>
            <a:off x="2573103" y="960552"/>
            <a:ext cx="810750" cy="806985"/>
            <a:chOff x="0" y="0"/>
            <a:chExt cx="810748" cy="806984"/>
          </a:xfrm>
        </p:grpSpPr>
        <p:sp>
          <p:nvSpPr>
            <p:cNvPr id="710" name="Shape 710"/>
            <p:cNvSpPr/>
            <p:nvPr/>
          </p:nvSpPr>
          <p:spPr>
            <a:xfrm>
              <a:off x="-1" y="-1"/>
              <a:ext cx="806986" cy="806986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714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680" y="1744536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Shape 716"/>
          <p:cNvSpPr/>
          <p:nvPr/>
        </p:nvSpPr>
        <p:spPr>
          <a:xfrm>
            <a:off x="3347509" y="1616314"/>
            <a:ext cx="671786" cy="67178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17" name="Shape 717"/>
          <p:cNvSpPr/>
          <p:nvPr/>
        </p:nvSpPr>
        <p:spPr>
          <a:xfrm flipH="1">
            <a:off x="1790183" y="1589175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22" name="Group 722"/>
          <p:cNvGrpSpPr/>
          <p:nvPr/>
        </p:nvGrpSpPr>
        <p:grpSpPr>
          <a:xfrm>
            <a:off x="1156173" y="2360629"/>
            <a:ext cx="1047611" cy="1047613"/>
            <a:chOff x="0" y="0"/>
            <a:chExt cx="1047609" cy="1047612"/>
          </a:xfrm>
        </p:grpSpPr>
        <p:sp>
          <p:nvSpPr>
            <p:cNvPr id="718" name="Shape 718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21" name="Group 721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719" name="Shape 719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</a:t>
                </a:r>
              </a:p>
            </p:txBody>
          </p:sp>
        </p:grpSp>
      </p:grpSp>
      <p:grpSp>
        <p:nvGrpSpPr>
          <p:cNvPr id="727" name="Group 727"/>
          <p:cNvGrpSpPr/>
          <p:nvPr/>
        </p:nvGrpSpPr>
        <p:grpSpPr>
          <a:xfrm>
            <a:off x="2454672" y="2360629"/>
            <a:ext cx="1047611" cy="1047613"/>
            <a:chOff x="0" y="0"/>
            <a:chExt cx="1047609" cy="1047612"/>
          </a:xfrm>
        </p:grpSpPr>
        <p:sp>
          <p:nvSpPr>
            <p:cNvPr id="723" name="Shape 723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26" name="Group 726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724" name="Shape 724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</a:t>
                </a:r>
              </a:p>
            </p:txBody>
          </p:sp>
        </p:grpSp>
      </p:grpSp>
      <p:grpSp>
        <p:nvGrpSpPr>
          <p:cNvPr id="732" name="Group 732"/>
          <p:cNvGrpSpPr/>
          <p:nvPr/>
        </p:nvGrpSpPr>
        <p:grpSpPr>
          <a:xfrm>
            <a:off x="3753259" y="2317163"/>
            <a:ext cx="1047611" cy="1047614"/>
            <a:chOff x="0" y="0"/>
            <a:chExt cx="1047609" cy="1047612"/>
          </a:xfrm>
        </p:grpSpPr>
        <p:sp>
          <p:nvSpPr>
            <p:cNvPr id="728" name="Shape 728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31" name="Group 731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729" name="Shape 729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</a:t>
                </a:r>
              </a:p>
            </p:txBody>
          </p:sp>
        </p:grpSp>
      </p:grpSp>
      <p:pic>
        <p:nvPicPr>
          <p:cNvPr id="73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880" y="3421803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480" y="3478455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680" y="3478455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0" name="Group 740"/>
          <p:cNvGrpSpPr/>
          <p:nvPr/>
        </p:nvGrpSpPr>
        <p:grpSpPr>
          <a:xfrm>
            <a:off x="1006873" y="4152341"/>
            <a:ext cx="1047611" cy="1047611"/>
            <a:chOff x="0" y="0"/>
            <a:chExt cx="1047609" cy="1047609"/>
          </a:xfrm>
        </p:grpSpPr>
        <p:sp>
          <p:nvSpPr>
            <p:cNvPr id="736" name="Shape 73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39" name="Group 73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737" name="Shape 73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4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880" y="5276003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4" name="Group 744"/>
          <p:cNvGrpSpPr/>
          <p:nvPr/>
        </p:nvGrpSpPr>
        <p:grpSpPr>
          <a:xfrm>
            <a:off x="964871" y="6033911"/>
            <a:ext cx="1131614" cy="1239517"/>
            <a:chOff x="0" y="0"/>
            <a:chExt cx="1131612" cy="1239516"/>
          </a:xfrm>
        </p:grpSpPr>
        <p:sp>
          <p:nvSpPr>
            <p:cNvPr id="742" name="Shape 742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2454673" y="4236041"/>
            <a:ext cx="1047611" cy="1047611"/>
            <a:chOff x="0" y="0"/>
            <a:chExt cx="1047609" cy="1047609"/>
          </a:xfrm>
        </p:grpSpPr>
        <p:sp>
          <p:nvSpPr>
            <p:cNvPr id="745" name="Shape 74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48" name="Group 74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746" name="Shape 74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50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680" y="5359703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3" name="Group 753"/>
          <p:cNvGrpSpPr/>
          <p:nvPr/>
        </p:nvGrpSpPr>
        <p:grpSpPr>
          <a:xfrm>
            <a:off x="2412671" y="6117611"/>
            <a:ext cx="1131613" cy="1239517"/>
            <a:chOff x="0" y="0"/>
            <a:chExt cx="1131612" cy="1239516"/>
          </a:xfrm>
        </p:grpSpPr>
        <p:sp>
          <p:nvSpPr>
            <p:cNvPr id="751" name="Shape 751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58" name="Group 758"/>
          <p:cNvGrpSpPr/>
          <p:nvPr/>
        </p:nvGrpSpPr>
        <p:grpSpPr>
          <a:xfrm>
            <a:off x="3987915" y="4200556"/>
            <a:ext cx="1047611" cy="1047613"/>
            <a:chOff x="0" y="0"/>
            <a:chExt cx="1047609" cy="1047612"/>
          </a:xfrm>
        </p:grpSpPr>
        <p:sp>
          <p:nvSpPr>
            <p:cNvPr id="754" name="Shape 754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57" name="Group 757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755" name="Shape 755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5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8924" y="532421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2" name="Group 762"/>
          <p:cNvGrpSpPr/>
          <p:nvPr/>
        </p:nvGrpSpPr>
        <p:grpSpPr>
          <a:xfrm>
            <a:off x="3945914" y="6082126"/>
            <a:ext cx="1131613" cy="1239519"/>
            <a:chOff x="0" y="0"/>
            <a:chExt cx="1131612" cy="1239518"/>
          </a:xfrm>
        </p:grpSpPr>
        <p:sp>
          <p:nvSpPr>
            <p:cNvPr id="760" name="Shape 760"/>
            <p:cNvSpPr/>
            <p:nvPr/>
          </p:nvSpPr>
          <p:spPr>
            <a:xfrm>
              <a:off x="-1" y="-1"/>
              <a:ext cx="1131614" cy="123952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763" name="Shape 763"/>
          <p:cNvSpPr/>
          <p:nvPr/>
        </p:nvSpPr>
        <p:spPr>
          <a:xfrm>
            <a:off x="6798072" y="3978212"/>
            <a:ext cx="5925464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+ Bono rango 10,000 </a:t>
            </a:r>
            <a:r>
              <a:t>unidade</a:t>
            </a:r>
            <a:r>
              <a:t>s de consumo</a:t>
            </a:r>
          </a:p>
        </p:txBody>
      </p:sp>
      <p:sp>
        <p:nvSpPr>
          <p:cNvPr id="764" name="Shape 764"/>
          <p:cNvSpPr/>
          <p:nvPr/>
        </p:nvSpPr>
        <p:spPr>
          <a:xfrm>
            <a:off x="6803858" y="4395536"/>
            <a:ext cx="4633612" cy="119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rango </a:t>
            </a:r>
            <a:r>
              <a:t>5</a:t>
            </a:r>
            <a:r>
              <a:t>,000 MNX</a:t>
            </a:r>
          </a:p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Canjeable por certificación de</a:t>
            </a:r>
          </a:p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mesoterapia transferible</a:t>
            </a:r>
          </a:p>
        </p:txBody>
      </p:sp>
      <p:sp>
        <p:nvSpPr>
          <p:cNvPr id="765" name="Shape 765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766" name="Shape 766"/>
          <p:cNvSpPr/>
          <p:nvPr/>
        </p:nvSpPr>
        <p:spPr>
          <a:xfrm>
            <a:off x="5469680" y="1364043"/>
            <a:ext cx="122418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</a:t>
            </a:r>
          </a:p>
        </p:txBody>
      </p:sp>
      <p:grpSp>
        <p:nvGrpSpPr>
          <p:cNvPr id="769" name="Group 769"/>
          <p:cNvGrpSpPr/>
          <p:nvPr/>
        </p:nvGrpSpPr>
        <p:grpSpPr>
          <a:xfrm>
            <a:off x="964871" y="7842067"/>
            <a:ext cx="1131614" cy="1239517"/>
            <a:chOff x="0" y="0"/>
            <a:chExt cx="1131612" cy="1239516"/>
          </a:xfrm>
        </p:grpSpPr>
        <p:sp>
          <p:nvSpPr>
            <p:cNvPr id="767" name="Shape 767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72" name="Group 772"/>
          <p:cNvGrpSpPr/>
          <p:nvPr/>
        </p:nvGrpSpPr>
        <p:grpSpPr>
          <a:xfrm>
            <a:off x="2455393" y="8004550"/>
            <a:ext cx="1131613" cy="1239517"/>
            <a:chOff x="0" y="0"/>
            <a:chExt cx="1131612" cy="1239516"/>
          </a:xfrm>
        </p:grpSpPr>
        <p:sp>
          <p:nvSpPr>
            <p:cNvPr id="770" name="Shape 770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75" name="Group 775"/>
          <p:cNvGrpSpPr/>
          <p:nvPr/>
        </p:nvGrpSpPr>
        <p:grpSpPr>
          <a:xfrm>
            <a:off x="3945914" y="7969067"/>
            <a:ext cx="1131613" cy="1239517"/>
            <a:chOff x="0" y="0"/>
            <a:chExt cx="1131612" cy="1239516"/>
          </a:xfrm>
        </p:grpSpPr>
        <p:sp>
          <p:nvSpPr>
            <p:cNvPr id="773" name="Shape 773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pic>
        <p:nvPicPr>
          <p:cNvPr id="77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7880" y="725048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5680" y="7334184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8924" y="7298698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/>
          <p:nvPr/>
        </p:nvSpPr>
        <p:spPr>
          <a:xfrm>
            <a:off x="3555151" y="1593776"/>
            <a:ext cx="1746844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784" name="Group 784"/>
          <p:cNvGrpSpPr/>
          <p:nvPr/>
        </p:nvGrpSpPr>
        <p:grpSpPr>
          <a:xfrm>
            <a:off x="5035959" y="2285694"/>
            <a:ext cx="1047611" cy="1047613"/>
            <a:chOff x="0" y="0"/>
            <a:chExt cx="1047609" cy="1047612"/>
          </a:xfrm>
        </p:grpSpPr>
        <p:sp>
          <p:nvSpPr>
            <p:cNvPr id="780" name="Shape 780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83" name="Group 783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781" name="Shape 781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</a:t>
                </a:r>
              </a:p>
            </p:txBody>
          </p:sp>
        </p:grpSp>
      </p:grpSp>
      <p:pic>
        <p:nvPicPr>
          <p:cNvPr id="78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6180" y="344698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0" name="Group 790"/>
          <p:cNvGrpSpPr/>
          <p:nvPr/>
        </p:nvGrpSpPr>
        <p:grpSpPr>
          <a:xfrm>
            <a:off x="5270615" y="4169087"/>
            <a:ext cx="1047611" cy="1047613"/>
            <a:chOff x="0" y="0"/>
            <a:chExt cx="1047609" cy="1047612"/>
          </a:xfrm>
        </p:grpSpPr>
        <p:sp>
          <p:nvSpPr>
            <p:cNvPr id="786" name="Shape 786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789" name="Group 789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787" name="Shape 787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79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1624" y="529275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4" name="Group 794"/>
          <p:cNvGrpSpPr/>
          <p:nvPr/>
        </p:nvGrpSpPr>
        <p:grpSpPr>
          <a:xfrm>
            <a:off x="5228614" y="6050657"/>
            <a:ext cx="1131613" cy="1239517"/>
            <a:chOff x="0" y="0"/>
            <a:chExt cx="1131612" cy="1239516"/>
          </a:xfrm>
        </p:grpSpPr>
        <p:sp>
          <p:nvSpPr>
            <p:cNvPr id="792" name="Shape 792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97" name="Group 797"/>
          <p:cNvGrpSpPr/>
          <p:nvPr/>
        </p:nvGrpSpPr>
        <p:grpSpPr>
          <a:xfrm>
            <a:off x="5228614" y="7937596"/>
            <a:ext cx="1131613" cy="1239517"/>
            <a:chOff x="0" y="0"/>
            <a:chExt cx="1131612" cy="1239516"/>
          </a:xfrm>
        </p:grpSpPr>
        <p:sp>
          <p:nvSpPr>
            <p:cNvPr id="795" name="Shape 795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pic>
        <p:nvPicPr>
          <p:cNvPr id="79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1624" y="7267230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8155272" y="2700515"/>
            <a:ext cx="230765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64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8,0</a:t>
            </a:r>
            <a:r>
              <a:t>00</a:t>
            </a:r>
          </a:p>
        </p:txBody>
      </p:sp>
      <p:sp>
        <p:nvSpPr>
          <p:cNvPr id="800" name="Shape 800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5,500 MNX para t</a:t>
            </a:r>
            <a:r>
              <a:t>í</a:t>
            </a:r>
            <a:r>
              <a:t> y 2500MNX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15"/>
      <p:bldP build="whole" bldLvl="1" animBg="1" rev="0" advAuto="0" spid="778" grpId="20"/>
      <p:bldP build="whole" bldLvl="1" animBg="1" rev="0" advAuto="0" spid="784" grpId="21"/>
      <p:bldP build="whole" bldLvl="1" animBg="1" rev="0" advAuto="0" spid="750" grpId="13"/>
      <p:bldP build="whole" bldLvl="1" animBg="1" rev="0" advAuto="0" spid="798" grpId="25"/>
      <p:bldP build="whole" bldLvl="1" animBg="1" rev="0" advAuto="0" spid="766" grpId="16"/>
      <p:bldP build="whole" bldLvl="1" animBg="1" rev="0" advAuto="0" spid="776" grpId="18"/>
      <p:bldP build="whole" bldLvl="1" animBg="1" rev="0" advAuto="0" spid="765" grpId="17"/>
      <p:bldP build="whole" bldLvl="1" animBg="1" rev="0" advAuto="0" spid="785" grpId="22"/>
      <p:bldP build="whole" bldLvl="1" animBg="1" rev="0" advAuto="0" spid="727" grpId="5"/>
      <p:bldP build="whole" bldLvl="1" animBg="1" rev="0" advAuto="0" spid="790" grpId="23"/>
      <p:bldP build="whole" bldLvl="1" animBg="1" rev="0" advAuto="0" spid="722" grpId="4"/>
      <p:bldP build="whole" bldLvl="1" animBg="1" rev="0" advAuto="0" spid="715" grpId="2"/>
      <p:bldP build="whole" bldLvl="1" animBg="1" rev="0" advAuto="0" spid="791" grpId="24"/>
      <p:bldP build="whole" bldLvl="1" animBg="1" rev="0" advAuto="0" spid="734" grpId="8"/>
      <p:bldP build="whole" bldLvl="1" animBg="1" rev="0" advAuto="0" spid="740" grpId="10"/>
      <p:bldP build="whole" bldLvl="1" animBg="1" rev="0" advAuto="0" spid="732" grpId="6"/>
      <p:bldP build="whole" bldLvl="1" animBg="1" rev="0" advAuto="0" spid="758" grpId="14"/>
      <p:bldP build="whole" bldLvl="1" animBg="1" rev="0" advAuto="0" spid="735" grpId="9"/>
      <p:bldP build="whole" bldLvl="1" animBg="1" rev="0" advAuto="0" spid="777" grpId="19"/>
      <p:bldP build="whole" bldLvl="1" animBg="1" rev="0" advAuto="0" spid="749" grpId="12"/>
      <p:bldP build="whole" bldLvl="1" animBg="1" rev="0" advAuto="0" spid="741" grpId="11"/>
      <p:bldP build="whole" bldLvl="1" animBg="1" rev="0" advAuto="0" spid="714" grpId="3"/>
      <p:bldP build="whole" bldLvl="1" animBg="1" rev="0" advAuto="0" spid="733" grpId="7"/>
      <p:bldP build="whole" bldLvl="1" animBg="1" rev="0" advAuto="0" spid="7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11" y="-85774"/>
            <a:ext cx="13138020" cy="9925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6" name="Group 806"/>
          <p:cNvGrpSpPr/>
          <p:nvPr/>
        </p:nvGrpSpPr>
        <p:grpSpPr>
          <a:xfrm>
            <a:off x="3084548" y="1572085"/>
            <a:ext cx="810750" cy="806986"/>
            <a:chOff x="0" y="0"/>
            <a:chExt cx="810748" cy="806984"/>
          </a:xfrm>
        </p:grpSpPr>
        <p:sp>
          <p:nvSpPr>
            <p:cNvPr id="803" name="Shape 803"/>
            <p:cNvSpPr/>
            <p:nvPr/>
          </p:nvSpPr>
          <p:spPr>
            <a:xfrm>
              <a:off x="-1" y="-1"/>
              <a:ext cx="806986" cy="806986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805" name="Shape 805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807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2356070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Shape 809"/>
          <p:cNvSpPr/>
          <p:nvPr/>
        </p:nvSpPr>
        <p:spPr>
          <a:xfrm>
            <a:off x="3858955" y="2227849"/>
            <a:ext cx="671785" cy="67178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810" name="Shape 810"/>
          <p:cNvSpPr/>
          <p:nvPr/>
        </p:nvSpPr>
        <p:spPr>
          <a:xfrm flipH="1">
            <a:off x="2301629" y="2200710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815" name="Group 815"/>
          <p:cNvGrpSpPr/>
          <p:nvPr/>
        </p:nvGrpSpPr>
        <p:grpSpPr>
          <a:xfrm>
            <a:off x="1667618" y="2972164"/>
            <a:ext cx="1047611" cy="1047613"/>
            <a:chOff x="0" y="0"/>
            <a:chExt cx="1047609" cy="1047612"/>
          </a:xfrm>
        </p:grpSpPr>
        <p:sp>
          <p:nvSpPr>
            <p:cNvPr id="811" name="Shape 811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14" name="Group 814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812" name="Shape 812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Calificado</a:t>
                </a:r>
              </a:p>
            </p:txBody>
          </p:sp>
        </p:grpSp>
      </p:grpSp>
      <p:grpSp>
        <p:nvGrpSpPr>
          <p:cNvPr id="820" name="Group 820"/>
          <p:cNvGrpSpPr/>
          <p:nvPr/>
        </p:nvGrpSpPr>
        <p:grpSpPr>
          <a:xfrm>
            <a:off x="2966117" y="2972164"/>
            <a:ext cx="1047610" cy="1047613"/>
            <a:chOff x="0" y="0"/>
            <a:chExt cx="1047609" cy="1047612"/>
          </a:xfrm>
        </p:grpSpPr>
        <p:sp>
          <p:nvSpPr>
            <p:cNvPr id="816" name="Shape 816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19" name="Group 819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817" name="Shape 817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Calificado</a:t>
                </a:r>
              </a:p>
            </p:txBody>
          </p:sp>
        </p:grpSp>
      </p:grpSp>
      <p:pic>
        <p:nvPicPr>
          <p:cNvPr id="82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325" y="4033337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4926" y="4089989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4089989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8" name="Group 828"/>
          <p:cNvGrpSpPr/>
          <p:nvPr/>
        </p:nvGrpSpPr>
        <p:grpSpPr>
          <a:xfrm>
            <a:off x="1518317" y="4763875"/>
            <a:ext cx="1047611" cy="1047611"/>
            <a:chOff x="0" y="0"/>
            <a:chExt cx="1047609" cy="1047609"/>
          </a:xfrm>
        </p:grpSpPr>
        <p:sp>
          <p:nvSpPr>
            <p:cNvPr id="824" name="Shape 82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27" name="Group 82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825" name="Shape 82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2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325" y="5887537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2" name="Group 832"/>
          <p:cNvGrpSpPr/>
          <p:nvPr/>
        </p:nvGrpSpPr>
        <p:grpSpPr>
          <a:xfrm>
            <a:off x="1476316" y="6645446"/>
            <a:ext cx="1131613" cy="1239517"/>
            <a:chOff x="0" y="0"/>
            <a:chExt cx="1131612" cy="1239516"/>
          </a:xfrm>
        </p:grpSpPr>
        <p:sp>
          <p:nvSpPr>
            <p:cNvPr id="830" name="Shape 830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2966117" y="4847575"/>
            <a:ext cx="1047611" cy="1047611"/>
            <a:chOff x="0" y="0"/>
            <a:chExt cx="1047609" cy="1047609"/>
          </a:xfrm>
        </p:grpSpPr>
        <p:sp>
          <p:nvSpPr>
            <p:cNvPr id="833" name="Shape 83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36" name="Group 83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834" name="Shape 83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3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5971237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1" name="Group 841"/>
          <p:cNvGrpSpPr/>
          <p:nvPr/>
        </p:nvGrpSpPr>
        <p:grpSpPr>
          <a:xfrm>
            <a:off x="2924117" y="6729145"/>
            <a:ext cx="1131613" cy="1239517"/>
            <a:chOff x="0" y="0"/>
            <a:chExt cx="1131612" cy="1239516"/>
          </a:xfrm>
        </p:grpSpPr>
        <p:sp>
          <p:nvSpPr>
            <p:cNvPr id="839" name="Shape 839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846" name="Group 846"/>
          <p:cNvGrpSpPr/>
          <p:nvPr/>
        </p:nvGrpSpPr>
        <p:grpSpPr>
          <a:xfrm>
            <a:off x="4499361" y="4812090"/>
            <a:ext cx="1047611" cy="1047613"/>
            <a:chOff x="0" y="0"/>
            <a:chExt cx="1047609" cy="1047612"/>
          </a:xfrm>
        </p:grpSpPr>
        <p:sp>
          <p:nvSpPr>
            <p:cNvPr id="842" name="Shape 842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45" name="Group 845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843" name="Shape 843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4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0370" y="593575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0" name="Group 850"/>
          <p:cNvGrpSpPr/>
          <p:nvPr/>
        </p:nvGrpSpPr>
        <p:grpSpPr>
          <a:xfrm>
            <a:off x="4457360" y="6693661"/>
            <a:ext cx="1131613" cy="1239519"/>
            <a:chOff x="0" y="0"/>
            <a:chExt cx="1131612" cy="1239518"/>
          </a:xfrm>
        </p:grpSpPr>
        <p:sp>
          <p:nvSpPr>
            <p:cNvPr id="848" name="Shape 848"/>
            <p:cNvSpPr/>
            <p:nvPr/>
          </p:nvSpPr>
          <p:spPr>
            <a:xfrm>
              <a:off x="-1" y="-1"/>
              <a:ext cx="1131614" cy="123952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sp>
        <p:nvSpPr>
          <p:cNvPr id="851" name="Shape 851"/>
          <p:cNvSpPr/>
          <p:nvPr/>
        </p:nvSpPr>
        <p:spPr>
          <a:xfrm>
            <a:off x="6798779" y="3722827"/>
            <a:ext cx="5925464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+ Bono rango 10,000 </a:t>
            </a:r>
            <a:r>
              <a:t>unidade</a:t>
            </a:r>
            <a:r>
              <a:t>s de consumo</a:t>
            </a:r>
          </a:p>
        </p:txBody>
      </p:sp>
      <p:sp>
        <p:nvSpPr>
          <p:cNvPr id="852" name="Shape 852"/>
          <p:cNvSpPr/>
          <p:nvPr/>
        </p:nvSpPr>
        <p:spPr>
          <a:xfrm>
            <a:off x="6912421" y="4217736"/>
            <a:ext cx="3932060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rango 10,000 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Canjeable por 20 entradas 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a la convención anual 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costo 1000 por cada una</a:t>
            </a:r>
          </a:p>
        </p:txBody>
      </p:sp>
      <p:sp>
        <p:nvSpPr>
          <p:cNvPr id="853" name="Shape 853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854" name="Shape 854"/>
          <p:cNvSpPr/>
          <p:nvPr/>
        </p:nvSpPr>
        <p:spPr>
          <a:xfrm>
            <a:off x="5469680" y="1364043"/>
            <a:ext cx="352808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 Calificado</a:t>
            </a:r>
          </a:p>
        </p:txBody>
      </p:sp>
      <p:grpSp>
        <p:nvGrpSpPr>
          <p:cNvPr id="857" name="Group 857"/>
          <p:cNvGrpSpPr/>
          <p:nvPr/>
        </p:nvGrpSpPr>
        <p:grpSpPr>
          <a:xfrm>
            <a:off x="1476316" y="8453601"/>
            <a:ext cx="1131613" cy="1239517"/>
            <a:chOff x="0" y="0"/>
            <a:chExt cx="1131612" cy="1239516"/>
          </a:xfrm>
        </p:grpSpPr>
        <p:sp>
          <p:nvSpPr>
            <p:cNvPr id="855" name="Shape 855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860" name="Group 860"/>
          <p:cNvGrpSpPr/>
          <p:nvPr/>
        </p:nvGrpSpPr>
        <p:grpSpPr>
          <a:xfrm>
            <a:off x="2966839" y="8616084"/>
            <a:ext cx="1131613" cy="1239517"/>
            <a:chOff x="0" y="0"/>
            <a:chExt cx="1131612" cy="1239516"/>
          </a:xfrm>
        </p:grpSpPr>
        <p:sp>
          <p:nvSpPr>
            <p:cNvPr id="858" name="Shape 858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863" name="Group 863"/>
          <p:cNvGrpSpPr/>
          <p:nvPr/>
        </p:nvGrpSpPr>
        <p:grpSpPr>
          <a:xfrm>
            <a:off x="4457360" y="8580601"/>
            <a:ext cx="1131613" cy="1239517"/>
            <a:chOff x="0" y="0"/>
            <a:chExt cx="1131612" cy="1239516"/>
          </a:xfrm>
        </p:grpSpPr>
        <p:sp>
          <p:nvSpPr>
            <p:cNvPr id="861" name="Shape 861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pic>
        <p:nvPicPr>
          <p:cNvPr id="86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325" y="786201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7945718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0370" y="7910232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Shape 867"/>
          <p:cNvSpPr/>
          <p:nvPr/>
        </p:nvSpPr>
        <p:spPr>
          <a:xfrm>
            <a:off x="4066596" y="2205310"/>
            <a:ext cx="1746844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86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17626" y="4058520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3" name="Group 873"/>
          <p:cNvGrpSpPr/>
          <p:nvPr/>
        </p:nvGrpSpPr>
        <p:grpSpPr>
          <a:xfrm>
            <a:off x="5782061" y="4780621"/>
            <a:ext cx="1047611" cy="1047613"/>
            <a:chOff x="0" y="0"/>
            <a:chExt cx="1047609" cy="1047612"/>
          </a:xfrm>
        </p:grpSpPr>
        <p:sp>
          <p:nvSpPr>
            <p:cNvPr id="869" name="Shape 869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72" name="Group 872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870" name="Shape 870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1" name="Shape 871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87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3070" y="590428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7" name="Group 877"/>
          <p:cNvGrpSpPr/>
          <p:nvPr/>
        </p:nvGrpSpPr>
        <p:grpSpPr>
          <a:xfrm>
            <a:off x="5740060" y="6662191"/>
            <a:ext cx="1131613" cy="1239517"/>
            <a:chOff x="0" y="0"/>
            <a:chExt cx="1131612" cy="1239516"/>
          </a:xfrm>
        </p:grpSpPr>
        <p:sp>
          <p:nvSpPr>
            <p:cNvPr id="875" name="Shape 875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880" name="Group 880"/>
          <p:cNvGrpSpPr/>
          <p:nvPr/>
        </p:nvGrpSpPr>
        <p:grpSpPr>
          <a:xfrm>
            <a:off x="5740060" y="8549130"/>
            <a:ext cx="1131613" cy="1239517"/>
            <a:chOff x="0" y="0"/>
            <a:chExt cx="1131612" cy="1239516"/>
          </a:xfrm>
        </p:grpSpPr>
        <p:sp>
          <p:nvSpPr>
            <p:cNvPr id="878" name="Shape 878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79" name="Shape 879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pic>
        <p:nvPicPr>
          <p:cNvPr id="88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3070" y="787876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6" name="Group 886"/>
          <p:cNvGrpSpPr/>
          <p:nvPr/>
        </p:nvGrpSpPr>
        <p:grpSpPr>
          <a:xfrm>
            <a:off x="4331367" y="3045158"/>
            <a:ext cx="1047611" cy="1047613"/>
            <a:chOff x="0" y="0"/>
            <a:chExt cx="1047609" cy="1047612"/>
          </a:xfrm>
        </p:grpSpPr>
        <p:sp>
          <p:nvSpPr>
            <p:cNvPr id="882" name="Shape 882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85" name="Group 885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883" name="Shape 883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Calificado</a:t>
                </a:r>
              </a:p>
            </p:txBody>
          </p:sp>
        </p:grpSp>
      </p:grpSp>
      <p:grpSp>
        <p:nvGrpSpPr>
          <p:cNvPr id="891" name="Group 891"/>
          <p:cNvGrpSpPr/>
          <p:nvPr/>
        </p:nvGrpSpPr>
        <p:grpSpPr>
          <a:xfrm>
            <a:off x="5696617" y="2972164"/>
            <a:ext cx="1047611" cy="1047613"/>
            <a:chOff x="0" y="0"/>
            <a:chExt cx="1047609" cy="1047612"/>
          </a:xfrm>
        </p:grpSpPr>
        <p:sp>
          <p:nvSpPr>
            <p:cNvPr id="887" name="Shape 887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890" name="Group 890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888" name="Shape 888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Calificado</a:t>
                </a:r>
              </a:p>
            </p:txBody>
          </p:sp>
        </p:grpSp>
      </p:grpSp>
      <p:sp>
        <p:nvSpPr>
          <p:cNvPr id="892" name="Shape 892"/>
          <p:cNvSpPr/>
          <p:nvPr/>
        </p:nvSpPr>
        <p:spPr>
          <a:xfrm>
            <a:off x="8029140" y="2700515"/>
            <a:ext cx="255992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</a:t>
            </a:r>
            <a:r>
              <a:t>120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14,4</a:t>
            </a:r>
            <a:r>
              <a:t>00</a:t>
            </a:r>
          </a:p>
        </p:txBody>
      </p:sp>
      <p:sp>
        <p:nvSpPr>
          <p:cNvPr id="893" name="Shape 893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10,000 MNX para t</a:t>
            </a:r>
            <a:r>
              <a:t>í</a:t>
            </a:r>
            <a:r>
              <a:t> y 2500MNX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8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7" grpId="11"/>
      <p:bldP build="whole" bldLvl="1" animBg="1" rev="0" advAuto="0" spid="847" grpId="14"/>
      <p:bldP build="whole" bldLvl="1" animBg="1" rev="0" advAuto="0" spid="864" grpId="17"/>
      <p:bldP build="whole" bldLvl="1" animBg="1" rev="0" advAuto="0" spid="853" grpId="16"/>
      <p:bldP build="whole" bldLvl="1" animBg="1" rev="0" advAuto="0" spid="815" grpId="4"/>
      <p:bldP build="whole" bldLvl="1" animBg="1" rev="0" advAuto="0" spid="868" grpId="20"/>
      <p:bldP build="whole" bldLvl="1" animBg="1" rev="0" advAuto="0" spid="874" grpId="22"/>
      <p:bldP build="whole" bldLvl="1" animBg="1" rev="0" advAuto="0" spid="838" grpId="12"/>
      <p:bldP build="whole" bldLvl="1" animBg="1" rev="0" advAuto="0" spid="807" grpId="3"/>
      <p:bldP build="whole" bldLvl="1" animBg="1" rev="0" advAuto="0" spid="828" grpId="9"/>
      <p:bldP build="whole" bldLvl="1" animBg="1" rev="0" advAuto="0" spid="821" grpId="6"/>
      <p:bldP build="whole" bldLvl="1" animBg="1" rev="0" advAuto="0" spid="881" grpId="23"/>
      <p:bldP build="whole" bldLvl="1" animBg="1" rev="0" advAuto="0" spid="865" grpId="18"/>
      <p:bldP build="whole" bldLvl="1" animBg="1" rev="0" advAuto="0" spid="886" grpId="24"/>
      <p:bldP build="whole" bldLvl="1" animBg="1" rev="0" advAuto="0" spid="891" grpId="25"/>
      <p:bldP build="whole" bldLvl="1" animBg="1" rev="0" advAuto="0" spid="866" grpId="19"/>
      <p:bldP build="whole" bldLvl="1" animBg="1" rev="0" advAuto="0" spid="829" grpId="10"/>
      <p:bldP build="whole" bldLvl="1" animBg="1" rev="0" advAuto="0" spid="806" grpId="1"/>
      <p:bldP build="whole" bldLvl="1" animBg="1" rev="0" advAuto="0" spid="823" grpId="8"/>
      <p:bldP build="whole" bldLvl="1" animBg="1" rev="0" advAuto="0" spid="846" grpId="13"/>
      <p:bldP build="whole" bldLvl="1" animBg="1" rev="0" advAuto="0" spid="873" grpId="21"/>
      <p:bldP build="whole" bldLvl="1" animBg="1" rev="0" advAuto="0" spid="808" grpId="2"/>
      <p:bldP build="whole" bldLvl="1" animBg="1" rev="0" advAuto="0" spid="854" grpId="15"/>
      <p:bldP build="whole" bldLvl="1" animBg="1" rev="0" advAuto="0" spid="822" grpId="7"/>
      <p:bldP build="whole" bldLvl="1" animBg="1" rev="0" advAuto="0" spid="820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11" y="-85774"/>
            <a:ext cx="13138020" cy="9925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2259909" y="573893"/>
            <a:ext cx="810751" cy="806983"/>
            <a:chOff x="0" y="0"/>
            <a:chExt cx="810749" cy="806981"/>
          </a:xfrm>
        </p:grpSpPr>
        <p:sp>
          <p:nvSpPr>
            <p:cNvPr id="896" name="Shape 896"/>
            <p:cNvSpPr/>
            <p:nvPr/>
          </p:nvSpPr>
          <p:spPr>
            <a:xfrm>
              <a:off x="-1" y="0"/>
              <a:ext cx="806987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97" name="Shape 897"/>
            <p:cNvSpPr/>
            <p:nvPr/>
          </p:nvSpPr>
          <p:spPr>
            <a:xfrm>
              <a:off x="209865" y="6427"/>
              <a:ext cx="481220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898" name="Shape 898"/>
            <p:cNvSpPr/>
            <p:nvPr/>
          </p:nvSpPr>
          <p:spPr>
            <a:xfrm>
              <a:off x="90201" y="397321"/>
              <a:ext cx="720549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900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9766" y="1323681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Shape 902"/>
          <p:cNvSpPr/>
          <p:nvPr/>
        </p:nvSpPr>
        <p:spPr>
          <a:xfrm>
            <a:off x="2940794" y="1338048"/>
            <a:ext cx="671785" cy="67178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03" name="Shape 903"/>
          <p:cNvSpPr/>
          <p:nvPr/>
        </p:nvSpPr>
        <p:spPr>
          <a:xfrm flipH="1">
            <a:off x="1429049" y="1161816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908" name="Group 908"/>
          <p:cNvGrpSpPr/>
          <p:nvPr/>
        </p:nvGrpSpPr>
        <p:grpSpPr>
          <a:xfrm>
            <a:off x="800259" y="1914374"/>
            <a:ext cx="1047611" cy="1047614"/>
            <a:chOff x="0" y="0"/>
            <a:chExt cx="1047609" cy="1047612"/>
          </a:xfrm>
        </p:grpSpPr>
        <p:sp>
          <p:nvSpPr>
            <p:cNvPr id="904" name="Shape 904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07" name="Group 907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905" name="Shape 905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prem</a:t>
                </a:r>
                <a:r>
                  <a:t>i</a:t>
                </a:r>
                <a:r>
                  <a:t>um</a:t>
                </a:r>
              </a:p>
            </p:txBody>
          </p:sp>
        </p:grpSp>
      </p:grpSp>
      <p:pic>
        <p:nvPicPr>
          <p:cNvPr id="90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1268" y="298918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47586" y="2989183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3703" y="2989183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6" name="Group 916"/>
          <p:cNvGrpSpPr/>
          <p:nvPr/>
        </p:nvGrpSpPr>
        <p:grpSpPr>
          <a:xfrm>
            <a:off x="650957" y="3667118"/>
            <a:ext cx="1047611" cy="1047611"/>
            <a:chOff x="0" y="0"/>
            <a:chExt cx="1047609" cy="1047609"/>
          </a:xfrm>
        </p:grpSpPr>
        <p:sp>
          <p:nvSpPr>
            <p:cNvPr id="912" name="Shape 91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15" name="Group 91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13" name="Shape 91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1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965" y="4822087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0" name="Group 920"/>
          <p:cNvGrpSpPr/>
          <p:nvPr/>
        </p:nvGrpSpPr>
        <p:grpSpPr>
          <a:xfrm>
            <a:off x="733328" y="5344479"/>
            <a:ext cx="854843" cy="926929"/>
            <a:chOff x="0" y="0"/>
            <a:chExt cx="854842" cy="926928"/>
          </a:xfrm>
        </p:grpSpPr>
        <p:sp>
          <p:nvSpPr>
            <p:cNvPr id="918" name="Shape 918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16</a:t>
              </a:r>
            </a:p>
          </p:txBody>
        </p:sp>
      </p:grpSp>
      <p:grpSp>
        <p:nvGrpSpPr>
          <p:cNvPr id="925" name="Group 925"/>
          <p:cNvGrpSpPr/>
          <p:nvPr/>
        </p:nvGrpSpPr>
        <p:grpSpPr>
          <a:xfrm>
            <a:off x="1962694" y="3711716"/>
            <a:ext cx="1047611" cy="1047611"/>
            <a:chOff x="0" y="0"/>
            <a:chExt cx="1047609" cy="1047609"/>
          </a:xfrm>
        </p:grpSpPr>
        <p:sp>
          <p:nvSpPr>
            <p:cNvPr id="921" name="Shape 92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24" name="Group 92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22" name="Shape 92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3" name="Shape 92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2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4498" y="4822087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9" name="Group 929"/>
          <p:cNvGrpSpPr/>
          <p:nvPr/>
        </p:nvGrpSpPr>
        <p:grpSpPr>
          <a:xfrm>
            <a:off x="2209157" y="5428179"/>
            <a:ext cx="826812" cy="926929"/>
            <a:chOff x="0" y="0"/>
            <a:chExt cx="826811" cy="926928"/>
          </a:xfrm>
        </p:grpSpPr>
        <p:sp>
          <p:nvSpPr>
            <p:cNvPr id="927" name="Shape 927"/>
            <p:cNvSpPr/>
            <p:nvPr/>
          </p:nvSpPr>
          <p:spPr>
            <a:xfrm>
              <a:off x="0" y="-1"/>
              <a:ext cx="826812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121084" y="188891"/>
              <a:ext cx="584644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16</a:t>
              </a:r>
            </a:p>
          </p:txBody>
        </p:sp>
      </p:grpSp>
      <p:grpSp>
        <p:nvGrpSpPr>
          <p:cNvPr id="934" name="Group 934"/>
          <p:cNvGrpSpPr/>
          <p:nvPr/>
        </p:nvGrpSpPr>
        <p:grpSpPr>
          <a:xfrm>
            <a:off x="3126578" y="3667118"/>
            <a:ext cx="1047611" cy="1047611"/>
            <a:chOff x="0" y="0"/>
            <a:chExt cx="1047609" cy="1047609"/>
          </a:xfrm>
        </p:grpSpPr>
        <p:sp>
          <p:nvSpPr>
            <p:cNvPr id="930" name="Shape 93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33" name="Group 93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31" name="Shape 93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2" name="Shape 93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3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53936" y="4654684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 938"/>
          <p:cNvGrpSpPr/>
          <p:nvPr/>
        </p:nvGrpSpPr>
        <p:grpSpPr>
          <a:xfrm>
            <a:off x="3248983" y="5344479"/>
            <a:ext cx="985563" cy="926929"/>
            <a:chOff x="0" y="0"/>
            <a:chExt cx="985562" cy="926928"/>
          </a:xfrm>
        </p:grpSpPr>
        <p:sp>
          <p:nvSpPr>
            <p:cNvPr id="936" name="Shape 936"/>
            <p:cNvSpPr/>
            <p:nvPr/>
          </p:nvSpPr>
          <p:spPr>
            <a:xfrm>
              <a:off x="-1" y="-1"/>
              <a:ext cx="98556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144331" y="188890"/>
              <a:ext cx="696900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16</a:t>
              </a:r>
            </a:p>
          </p:txBody>
        </p:sp>
      </p:grpSp>
      <p:sp>
        <p:nvSpPr>
          <p:cNvPr id="939" name="Shape 939"/>
          <p:cNvSpPr/>
          <p:nvPr/>
        </p:nvSpPr>
        <p:spPr>
          <a:xfrm>
            <a:off x="6936340" y="3978211"/>
            <a:ext cx="5626766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puntos de consumo</a:t>
            </a:r>
          </a:p>
        </p:txBody>
      </p:sp>
      <p:sp>
        <p:nvSpPr>
          <p:cNvPr id="940" name="Shape 940"/>
          <p:cNvSpPr/>
          <p:nvPr/>
        </p:nvSpPr>
        <p:spPr>
          <a:xfrm>
            <a:off x="6936340" y="4455341"/>
            <a:ext cx="3589309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10,000 MNX</a:t>
            </a:r>
          </a:p>
        </p:txBody>
      </p:sp>
      <p:sp>
        <p:nvSpPr>
          <p:cNvPr id="941" name="Shape 941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942" name="Shape 942"/>
          <p:cNvSpPr/>
          <p:nvPr/>
        </p:nvSpPr>
        <p:spPr>
          <a:xfrm>
            <a:off x="5469680" y="1364043"/>
            <a:ext cx="329173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Plata premium</a:t>
            </a:r>
          </a:p>
        </p:txBody>
      </p:sp>
      <p:grpSp>
        <p:nvGrpSpPr>
          <p:cNvPr id="945" name="Group 945"/>
          <p:cNvGrpSpPr/>
          <p:nvPr/>
        </p:nvGrpSpPr>
        <p:grpSpPr>
          <a:xfrm>
            <a:off x="761723" y="6939346"/>
            <a:ext cx="798052" cy="794283"/>
            <a:chOff x="0" y="0"/>
            <a:chExt cx="798050" cy="794281"/>
          </a:xfrm>
        </p:grpSpPr>
        <p:sp>
          <p:nvSpPr>
            <p:cNvPr id="943" name="Shape 943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4" name="Shape 944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948" name="Group 948"/>
          <p:cNvGrpSpPr/>
          <p:nvPr/>
        </p:nvGrpSpPr>
        <p:grpSpPr>
          <a:xfrm>
            <a:off x="2301257" y="6950189"/>
            <a:ext cx="642613" cy="772595"/>
            <a:chOff x="0" y="0"/>
            <a:chExt cx="642611" cy="772594"/>
          </a:xfrm>
        </p:grpSpPr>
        <p:sp>
          <p:nvSpPr>
            <p:cNvPr id="946" name="Shape 946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7" name="Shape 947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951" name="Group 951"/>
          <p:cNvGrpSpPr/>
          <p:nvPr/>
        </p:nvGrpSpPr>
        <p:grpSpPr>
          <a:xfrm>
            <a:off x="3420457" y="7045266"/>
            <a:ext cx="642613" cy="772595"/>
            <a:chOff x="0" y="0"/>
            <a:chExt cx="642611" cy="772594"/>
          </a:xfrm>
        </p:grpSpPr>
        <p:sp>
          <p:nvSpPr>
            <p:cNvPr id="949" name="Shape 949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0" name="Shape 950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95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7951" y="6266286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9766" y="6333066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8966" y="6321500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hape 955"/>
          <p:cNvSpPr/>
          <p:nvPr/>
        </p:nvSpPr>
        <p:spPr>
          <a:xfrm>
            <a:off x="3129634" y="1099284"/>
            <a:ext cx="1746844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95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0674" y="298918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1" name="Group 961"/>
          <p:cNvGrpSpPr/>
          <p:nvPr/>
        </p:nvGrpSpPr>
        <p:grpSpPr>
          <a:xfrm>
            <a:off x="4289014" y="3617179"/>
            <a:ext cx="1047611" cy="1047611"/>
            <a:chOff x="0" y="0"/>
            <a:chExt cx="1047609" cy="1047609"/>
          </a:xfrm>
        </p:grpSpPr>
        <p:sp>
          <p:nvSpPr>
            <p:cNvPr id="957" name="Shape 95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60" name="Group 96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58" name="Shape 95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96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3079" y="48220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65" name="Group 965"/>
          <p:cNvGrpSpPr/>
          <p:nvPr/>
        </p:nvGrpSpPr>
        <p:grpSpPr>
          <a:xfrm>
            <a:off x="4532469" y="5411306"/>
            <a:ext cx="826813" cy="926929"/>
            <a:chOff x="0" y="0"/>
            <a:chExt cx="826811" cy="926928"/>
          </a:xfrm>
        </p:grpSpPr>
        <p:sp>
          <p:nvSpPr>
            <p:cNvPr id="963" name="Shape 963"/>
            <p:cNvSpPr/>
            <p:nvPr/>
          </p:nvSpPr>
          <p:spPr>
            <a:xfrm>
              <a:off x="0" y="-1"/>
              <a:ext cx="826812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4" name="Shape 964"/>
            <p:cNvSpPr/>
            <p:nvPr/>
          </p:nvSpPr>
          <p:spPr>
            <a:xfrm>
              <a:off x="121084" y="188890"/>
              <a:ext cx="58464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16</a:t>
              </a:r>
            </a:p>
          </p:txBody>
        </p:sp>
      </p:grpSp>
      <p:grpSp>
        <p:nvGrpSpPr>
          <p:cNvPr id="968" name="Group 968"/>
          <p:cNvGrpSpPr/>
          <p:nvPr/>
        </p:nvGrpSpPr>
        <p:grpSpPr>
          <a:xfrm>
            <a:off x="4587387" y="7119425"/>
            <a:ext cx="716977" cy="794283"/>
            <a:chOff x="0" y="0"/>
            <a:chExt cx="716976" cy="794281"/>
          </a:xfrm>
        </p:grpSpPr>
        <p:sp>
          <p:nvSpPr>
            <p:cNvPr id="966" name="Shape 966"/>
            <p:cNvSpPr/>
            <p:nvPr/>
          </p:nvSpPr>
          <p:spPr>
            <a:xfrm>
              <a:off x="-1" y="0"/>
              <a:ext cx="716978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7" name="Shape 967"/>
            <p:cNvSpPr/>
            <p:nvPr/>
          </p:nvSpPr>
          <p:spPr>
            <a:xfrm>
              <a:off x="104998" y="116319"/>
              <a:ext cx="506980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96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3079" y="632150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74" name="Group 974"/>
          <p:cNvGrpSpPr/>
          <p:nvPr/>
        </p:nvGrpSpPr>
        <p:grpSpPr>
          <a:xfrm>
            <a:off x="1962693" y="1914374"/>
            <a:ext cx="1047611" cy="1047614"/>
            <a:chOff x="0" y="0"/>
            <a:chExt cx="1047609" cy="1047612"/>
          </a:xfrm>
        </p:grpSpPr>
        <p:sp>
          <p:nvSpPr>
            <p:cNvPr id="970" name="Shape 970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73" name="Group 973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971" name="Shape 971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prem</a:t>
                </a:r>
                <a:r>
                  <a:t>i</a:t>
                </a:r>
                <a:r>
                  <a:t>um</a:t>
                </a:r>
              </a:p>
            </p:txBody>
          </p:sp>
        </p:grpSp>
      </p:grpSp>
      <p:grpSp>
        <p:nvGrpSpPr>
          <p:cNvPr id="979" name="Group 979"/>
          <p:cNvGrpSpPr/>
          <p:nvPr/>
        </p:nvGrpSpPr>
        <p:grpSpPr>
          <a:xfrm>
            <a:off x="3125128" y="1914374"/>
            <a:ext cx="1047611" cy="1047614"/>
            <a:chOff x="0" y="0"/>
            <a:chExt cx="1047609" cy="1047612"/>
          </a:xfrm>
        </p:grpSpPr>
        <p:sp>
          <p:nvSpPr>
            <p:cNvPr id="975" name="Shape 975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78" name="Group 978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976" name="Shape 976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7" name="Shape 977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prem</a:t>
                </a:r>
                <a:r>
                  <a:t>i</a:t>
                </a:r>
                <a:r>
                  <a:t>um</a:t>
                </a:r>
              </a:p>
            </p:txBody>
          </p:sp>
        </p:grpSp>
      </p:grpSp>
      <p:grpSp>
        <p:nvGrpSpPr>
          <p:cNvPr id="984" name="Group 984"/>
          <p:cNvGrpSpPr/>
          <p:nvPr/>
        </p:nvGrpSpPr>
        <p:grpSpPr>
          <a:xfrm>
            <a:off x="4422070" y="1914374"/>
            <a:ext cx="1047611" cy="1047614"/>
            <a:chOff x="0" y="0"/>
            <a:chExt cx="1047609" cy="1047612"/>
          </a:xfrm>
        </p:grpSpPr>
        <p:sp>
          <p:nvSpPr>
            <p:cNvPr id="980" name="Shape 980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83" name="Group 983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981" name="Shape 981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Bron</a:t>
                </a:r>
                <a:r>
                  <a:t>c</a:t>
                </a:r>
                <a:r>
                  <a:t>e prem</a:t>
                </a:r>
                <a:r>
                  <a:t>i</a:t>
                </a:r>
                <a:r>
                  <a:t>um</a:t>
                </a:r>
              </a:p>
            </p:txBody>
          </p:sp>
        </p:grpSp>
      </p:grpSp>
      <p:pic>
        <p:nvPicPr>
          <p:cNvPr id="98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5251" y="7581685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7066" y="7648464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6266" y="7636898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0379" y="7636898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3" name="Group 993"/>
          <p:cNvGrpSpPr/>
          <p:nvPr/>
        </p:nvGrpSpPr>
        <p:grpSpPr>
          <a:xfrm>
            <a:off x="727157" y="8143862"/>
            <a:ext cx="1047611" cy="1047611"/>
            <a:chOff x="0" y="0"/>
            <a:chExt cx="1047609" cy="1047609"/>
          </a:xfrm>
        </p:grpSpPr>
        <p:sp>
          <p:nvSpPr>
            <p:cNvPr id="989" name="Shape 98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92" name="Group 99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90" name="Shape 99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998" name="Group 998"/>
          <p:cNvGrpSpPr/>
          <p:nvPr/>
        </p:nvGrpSpPr>
        <p:grpSpPr>
          <a:xfrm>
            <a:off x="2038894" y="8188461"/>
            <a:ext cx="1047611" cy="1047611"/>
            <a:chOff x="0" y="0"/>
            <a:chExt cx="1047609" cy="1047609"/>
          </a:xfrm>
        </p:grpSpPr>
        <p:sp>
          <p:nvSpPr>
            <p:cNvPr id="994" name="Shape 99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997" name="Group 99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995" name="Shape 99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1003" name="Group 1003"/>
          <p:cNvGrpSpPr/>
          <p:nvPr/>
        </p:nvGrpSpPr>
        <p:grpSpPr>
          <a:xfrm>
            <a:off x="3202778" y="8143862"/>
            <a:ext cx="1047611" cy="1047611"/>
            <a:chOff x="0" y="0"/>
            <a:chExt cx="1047609" cy="1047609"/>
          </a:xfrm>
        </p:grpSpPr>
        <p:sp>
          <p:nvSpPr>
            <p:cNvPr id="999" name="Shape 99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02" name="Group 100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00" name="Shape 100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1" name="Shape 100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1008" name="Group 1008"/>
          <p:cNvGrpSpPr/>
          <p:nvPr/>
        </p:nvGrpSpPr>
        <p:grpSpPr>
          <a:xfrm>
            <a:off x="4365214" y="8093924"/>
            <a:ext cx="1047611" cy="1047611"/>
            <a:chOff x="0" y="0"/>
            <a:chExt cx="1047609" cy="1047609"/>
          </a:xfrm>
        </p:grpSpPr>
        <p:sp>
          <p:nvSpPr>
            <p:cNvPr id="1004" name="Shape 100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07" name="Group 100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05" name="Shape 100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sp>
        <p:nvSpPr>
          <p:cNvPr id="1009" name="Shape 1009"/>
          <p:cNvSpPr/>
          <p:nvPr/>
        </p:nvSpPr>
        <p:spPr>
          <a:xfrm>
            <a:off x="8029140" y="2700515"/>
            <a:ext cx="255992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24</a:t>
            </a:r>
            <a:r>
              <a:t>0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VG:2</a:t>
            </a:r>
            <a:r>
              <a:t>8,8</a:t>
            </a:r>
            <a:r>
              <a:t>00</a:t>
            </a:r>
          </a:p>
        </p:txBody>
      </p:sp>
      <p:sp>
        <p:nvSpPr>
          <p:cNvPr id="1010" name="Shape 1010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10,000 MNX para t</a:t>
            </a:r>
            <a:r>
              <a:t>í</a:t>
            </a:r>
            <a:r>
              <a:t> y 2500MNX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6 meses</a:t>
            </a:r>
          </a:p>
        </p:txBody>
      </p:sp>
      <p:sp>
        <p:nvSpPr>
          <p:cNvPr id="1011" name="Shape 1011"/>
          <p:cNvSpPr/>
          <p:nvPr/>
        </p:nvSpPr>
        <p:spPr>
          <a:xfrm>
            <a:off x="7112111" y="4934084"/>
            <a:ext cx="5198736" cy="841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Canjeable por viaje al Laboratorio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de Colombia y capacitación especial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4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3" grpId="17"/>
      <p:bldP build="whole" bldLvl="1" animBg="1" rev="0" advAuto="0" spid="984" grpId="25"/>
      <p:bldP build="whole" bldLvl="1" animBg="1" rev="0" advAuto="0" spid="956" grpId="19"/>
      <p:bldP build="whole" bldLvl="1" animBg="1" rev="0" advAuto="0" spid="952" grpId="16"/>
      <p:bldP build="whole" bldLvl="1" animBg="1" rev="0" advAuto="0" spid="899" grpId="1"/>
      <p:bldP build="whole" bldLvl="1" animBg="1" rev="0" advAuto="0" spid="998" grpId="31"/>
      <p:bldP build="whole" bldLvl="1" animBg="1" rev="0" advAuto="0" spid="916" grpId="8"/>
      <p:bldP build="whole" bldLvl="1" animBg="1" rev="0" advAuto="0" spid="900" grpId="3"/>
      <p:bldP build="whole" bldLvl="1" animBg="1" rev="0" advAuto="0" spid="926" grpId="11"/>
      <p:bldP build="whole" bldLvl="1" animBg="1" rev="0" advAuto="0" spid="979" grpId="24"/>
      <p:bldP build="whole" bldLvl="1" animBg="1" rev="0" advAuto="0" spid="908" grpId="4"/>
      <p:bldP build="whole" bldLvl="1" animBg="1" rev="0" advAuto="0" spid="934" grpId="12"/>
      <p:bldP build="whole" bldLvl="1" animBg="1" rev="0" advAuto="0" spid="962" grpId="21"/>
      <p:bldP build="whole" bldLvl="1" animBg="1" rev="0" advAuto="0" spid="974" grpId="23"/>
      <p:bldP build="whole" bldLvl="1" animBg="1" rev="0" advAuto="0" spid="925" grpId="10"/>
      <p:bldP build="whole" bldLvl="1" animBg="1" rev="0" advAuto="0" spid="909" grpId="5"/>
      <p:bldP build="whole" bldLvl="1" animBg="1" rev="0" advAuto="0" spid="1003" grpId="32"/>
      <p:bldP build="whole" bldLvl="1" animBg="1" rev="0" advAuto="0" spid="910" grpId="6"/>
      <p:bldP build="whole" bldLvl="1" animBg="1" rev="0" advAuto="0" spid="1008" grpId="33"/>
      <p:bldP build="whole" bldLvl="1" animBg="1" rev="0" advAuto="0" spid="911" grpId="7"/>
      <p:bldP build="whole" bldLvl="1" animBg="1" rev="0" advAuto="0" spid="961" grpId="20"/>
      <p:bldP build="whole" bldLvl="1" animBg="1" rev="0" advAuto="0" spid="901" grpId="2"/>
      <p:bldP build="whole" bldLvl="1" animBg="1" rev="0" advAuto="0" spid="986" grpId="27"/>
      <p:bldP build="whole" bldLvl="1" animBg="1" rev="0" advAuto="0" spid="969" grpId="22"/>
      <p:bldP build="whole" bldLvl="1" animBg="1" rev="0" advAuto="0" spid="993" grpId="30"/>
      <p:bldP build="whole" bldLvl="1" animBg="1" rev="0" advAuto="0" spid="985" grpId="26"/>
      <p:bldP build="whole" bldLvl="1" animBg="1" rev="0" advAuto="0" spid="987" grpId="28"/>
      <p:bldP build="whole" bldLvl="1" animBg="1" rev="0" advAuto="0" spid="941" grpId="15"/>
      <p:bldP build="whole" bldLvl="1" animBg="1" rev="0" advAuto="0" spid="988" grpId="29"/>
      <p:bldP build="whole" bldLvl="1" animBg="1" rev="0" advAuto="0" spid="935" grpId="13"/>
      <p:bldP build="whole" bldLvl="1" animBg="1" rev="0" advAuto="0" spid="954" grpId="18"/>
      <p:bldP build="whole" bldLvl="1" animBg="1" rev="0" advAuto="0" spid="917" grpId="9"/>
      <p:bldP build="whole" bldLvl="1" animBg="1" rev="0" advAuto="0" spid="942" grpId="1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roup 1016"/>
          <p:cNvGrpSpPr/>
          <p:nvPr/>
        </p:nvGrpSpPr>
        <p:grpSpPr>
          <a:xfrm>
            <a:off x="2259364" y="456178"/>
            <a:ext cx="810750" cy="806983"/>
            <a:chOff x="0" y="0"/>
            <a:chExt cx="810749" cy="806981"/>
          </a:xfrm>
        </p:grpSpPr>
        <p:sp>
          <p:nvSpPr>
            <p:cNvPr id="1013" name="Shape 1013"/>
            <p:cNvSpPr/>
            <p:nvPr/>
          </p:nvSpPr>
          <p:spPr>
            <a:xfrm>
              <a:off x="-1" y="0"/>
              <a:ext cx="806987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09865" y="6427"/>
              <a:ext cx="481220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015" name="Shape 1015"/>
            <p:cNvSpPr/>
            <p:nvPr/>
          </p:nvSpPr>
          <p:spPr>
            <a:xfrm>
              <a:off x="90201" y="397321"/>
              <a:ext cx="720549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017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9219" y="1205966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hape 1019"/>
          <p:cNvSpPr/>
          <p:nvPr/>
        </p:nvSpPr>
        <p:spPr>
          <a:xfrm>
            <a:off x="2940249" y="1220332"/>
            <a:ext cx="671785" cy="67178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020" name="Shape 1020"/>
          <p:cNvSpPr/>
          <p:nvPr/>
        </p:nvSpPr>
        <p:spPr>
          <a:xfrm flipH="1">
            <a:off x="1428503" y="1044101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1025" name="Group 1025"/>
          <p:cNvGrpSpPr/>
          <p:nvPr/>
        </p:nvGrpSpPr>
        <p:grpSpPr>
          <a:xfrm>
            <a:off x="799712" y="1796660"/>
            <a:ext cx="1047611" cy="1047613"/>
            <a:chOff x="0" y="0"/>
            <a:chExt cx="1047609" cy="1047612"/>
          </a:xfrm>
        </p:grpSpPr>
        <p:sp>
          <p:nvSpPr>
            <p:cNvPr id="1021" name="Shape 1021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24" name="Group 1024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022" name="Shape 1022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02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0722" y="287146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7041" y="2871467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3156" y="2871467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3" name="Group 1033"/>
          <p:cNvGrpSpPr/>
          <p:nvPr/>
        </p:nvGrpSpPr>
        <p:grpSpPr>
          <a:xfrm>
            <a:off x="650411" y="3549403"/>
            <a:ext cx="1047611" cy="1047611"/>
            <a:chOff x="0" y="0"/>
            <a:chExt cx="1047609" cy="1047609"/>
          </a:xfrm>
        </p:grpSpPr>
        <p:sp>
          <p:nvSpPr>
            <p:cNvPr id="1029" name="Shape 102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32" name="Group 103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419" y="470437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37" name="Group 1037"/>
          <p:cNvGrpSpPr/>
          <p:nvPr/>
        </p:nvGrpSpPr>
        <p:grpSpPr>
          <a:xfrm>
            <a:off x="732782" y="5226765"/>
            <a:ext cx="854843" cy="926929"/>
            <a:chOff x="0" y="0"/>
            <a:chExt cx="854842" cy="926928"/>
          </a:xfrm>
        </p:grpSpPr>
        <p:sp>
          <p:nvSpPr>
            <p:cNvPr id="1035" name="Shape 1035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042" name="Group 1042"/>
          <p:cNvGrpSpPr/>
          <p:nvPr/>
        </p:nvGrpSpPr>
        <p:grpSpPr>
          <a:xfrm>
            <a:off x="1962149" y="3594001"/>
            <a:ext cx="1047611" cy="1047611"/>
            <a:chOff x="0" y="0"/>
            <a:chExt cx="1047609" cy="1047609"/>
          </a:xfrm>
        </p:grpSpPr>
        <p:sp>
          <p:nvSpPr>
            <p:cNvPr id="1038" name="Shape 103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41" name="Group 104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39" name="Shape 103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4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953" y="470437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8" name="Group 1048"/>
          <p:cNvGrpSpPr/>
          <p:nvPr/>
        </p:nvGrpSpPr>
        <p:grpSpPr>
          <a:xfrm>
            <a:off x="3126033" y="3549403"/>
            <a:ext cx="1047611" cy="1047611"/>
            <a:chOff x="0" y="0"/>
            <a:chExt cx="1047609" cy="1047609"/>
          </a:xfrm>
        </p:grpSpPr>
        <p:sp>
          <p:nvSpPr>
            <p:cNvPr id="1044" name="Shape 104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47" name="Group 104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45" name="Shape 104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4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3391" y="4536969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Shape 1050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051" name="Shape 1051"/>
          <p:cNvSpPr/>
          <p:nvPr/>
        </p:nvSpPr>
        <p:spPr>
          <a:xfrm>
            <a:off x="5979616" y="1571764"/>
            <a:ext cx="104556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ORO</a:t>
            </a:r>
          </a:p>
        </p:txBody>
      </p:sp>
      <p:grpSp>
        <p:nvGrpSpPr>
          <p:cNvPr id="1054" name="Group 1054"/>
          <p:cNvGrpSpPr/>
          <p:nvPr/>
        </p:nvGrpSpPr>
        <p:grpSpPr>
          <a:xfrm>
            <a:off x="761177" y="6821630"/>
            <a:ext cx="798052" cy="794283"/>
            <a:chOff x="0" y="0"/>
            <a:chExt cx="798050" cy="794281"/>
          </a:xfrm>
        </p:grpSpPr>
        <p:sp>
          <p:nvSpPr>
            <p:cNvPr id="1052" name="Shape 1052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1057" name="Group 1057"/>
          <p:cNvGrpSpPr/>
          <p:nvPr/>
        </p:nvGrpSpPr>
        <p:grpSpPr>
          <a:xfrm>
            <a:off x="2300710" y="6832475"/>
            <a:ext cx="642613" cy="772595"/>
            <a:chOff x="0" y="0"/>
            <a:chExt cx="642611" cy="772594"/>
          </a:xfrm>
        </p:grpSpPr>
        <p:sp>
          <p:nvSpPr>
            <p:cNvPr id="1055" name="Shape 1055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1060" name="Group 1060"/>
          <p:cNvGrpSpPr/>
          <p:nvPr/>
        </p:nvGrpSpPr>
        <p:grpSpPr>
          <a:xfrm>
            <a:off x="3419912" y="6927552"/>
            <a:ext cx="642613" cy="772595"/>
            <a:chOff x="0" y="0"/>
            <a:chExt cx="642611" cy="772594"/>
          </a:xfrm>
        </p:grpSpPr>
        <p:sp>
          <p:nvSpPr>
            <p:cNvPr id="1058" name="Shape 1058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106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405" y="6148571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9219" y="6215350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8420" y="6203784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/>
          <p:nvPr/>
        </p:nvSpPr>
        <p:spPr>
          <a:xfrm>
            <a:off x="3129089" y="981569"/>
            <a:ext cx="1746843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06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0128" y="287146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0" name="Group 1070"/>
          <p:cNvGrpSpPr/>
          <p:nvPr/>
        </p:nvGrpSpPr>
        <p:grpSpPr>
          <a:xfrm>
            <a:off x="4288468" y="3499465"/>
            <a:ext cx="1047611" cy="1047611"/>
            <a:chOff x="0" y="0"/>
            <a:chExt cx="1047609" cy="1047609"/>
          </a:xfrm>
        </p:grpSpPr>
        <p:sp>
          <p:nvSpPr>
            <p:cNvPr id="1066" name="Shape 106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69" name="Group 106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67" name="Shape 106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07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2534" y="470437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4" name="Group 1074"/>
          <p:cNvGrpSpPr/>
          <p:nvPr/>
        </p:nvGrpSpPr>
        <p:grpSpPr>
          <a:xfrm>
            <a:off x="4586842" y="7001709"/>
            <a:ext cx="716977" cy="794283"/>
            <a:chOff x="0" y="0"/>
            <a:chExt cx="716976" cy="794281"/>
          </a:xfrm>
        </p:grpSpPr>
        <p:sp>
          <p:nvSpPr>
            <p:cNvPr id="1072" name="Shape 1072"/>
            <p:cNvSpPr/>
            <p:nvPr/>
          </p:nvSpPr>
          <p:spPr>
            <a:xfrm>
              <a:off x="-1" y="0"/>
              <a:ext cx="716978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104998" y="116319"/>
              <a:ext cx="506980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107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42534" y="620378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80" name="Group 1080"/>
          <p:cNvGrpSpPr/>
          <p:nvPr/>
        </p:nvGrpSpPr>
        <p:grpSpPr>
          <a:xfrm>
            <a:off x="1962148" y="1796660"/>
            <a:ext cx="1047611" cy="1047613"/>
            <a:chOff x="0" y="0"/>
            <a:chExt cx="1047609" cy="1047612"/>
          </a:xfrm>
        </p:grpSpPr>
        <p:sp>
          <p:nvSpPr>
            <p:cNvPr id="1076" name="Shape 1076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79" name="Group 1079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077" name="Shape 1077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8" name="Shape 1078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085" name="Group 1085"/>
          <p:cNvGrpSpPr/>
          <p:nvPr/>
        </p:nvGrpSpPr>
        <p:grpSpPr>
          <a:xfrm>
            <a:off x="3124581" y="1796660"/>
            <a:ext cx="1047611" cy="1047613"/>
            <a:chOff x="0" y="0"/>
            <a:chExt cx="1047609" cy="1047612"/>
          </a:xfrm>
        </p:grpSpPr>
        <p:sp>
          <p:nvSpPr>
            <p:cNvPr id="1081" name="Shape 1081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84" name="Group 1084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082" name="Shape 1082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090" name="Group 1090"/>
          <p:cNvGrpSpPr/>
          <p:nvPr/>
        </p:nvGrpSpPr>
        <p:grpSpPr>
          <a:xfrm>
            <a:off x="4421524" y="1796660"/>
            <a:ext cx="1047611" cy="1047613"/>
            <a:chOff x="0" y="0"/>
            <a:chExt cx="1047609" cy="1047612"/>
          </a:xfrm>
        </p:grpSpPr>
        <p:sp>
          <p:nvSpPr>
            <p:cNvPr id="1086" name="Shape 1086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89" name="Group 1089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087" name="Shape 1087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09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705" y="7463969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6519" y="7530749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5720" y="7519182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9834" y="7519182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9" name="Group 1099"/>
          <p:cNvGrpSpPr/>
          <p:nvPr/>
        </p:nvGrpSpPr>
        <p:grpSpPr>
          <a:xfrm>
            <a:off x="726611" y="8026147"/>
            <a:ext cx="1047611" cy="1047611"/>
            <a:chOff x="0" y="0"/>
            <a:chExt cx="1047609" cy="1047609"/>
          </a:xfrm>
        </p:grpSpPr>
        <p:sp>
          <p:nvSpPr>
            <p:cNvPr id="1095" name="Shape 109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098" name="Group 109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096" name="Shape 109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102" name="Group 1102"/>
          <p:cNvGrpSpPr/>
          <p:nvPr/>
        </p:nvGrpSpPr>
        <p:grpSpPr>
          <a:xfrm>
            <a:off x="2181896" y="5293045"/>
            <a:ext cx="854843" cy="926929"/>
            <a:chOff x="0" y="0"/>
            <a:chExt cx="854842" cy="926928"/>
          </a:xfrm>
        </p:grpSpPr>
        <p:sp>
          <p:nvSpPr>
            <p:cNvPr id="1100" name="Shape 1100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25188" y="188891"/>
              <a:ext cx="604466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107" name="Group 1107"/>
          <p:cNvGrpSpPr/>
          <p:nvPr/>
        </p:nvGrpSpPr>
        <p:grpSpPr>
          <a:xfrm>
            <a:off x="3231176" y="8092428"/>
            <a:ext cx="1047611" cy="1047611"/>
            <a:chOff x="0" y="0"/>
            <a:chExt cx="1047609" cy="1047609"/>
          </a:xfrm>
        </p:grpSpPr>
        <p:sp>
          <p:nvSpPr>
            <p:cNvPr id="1103" name="Shape 110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06" name="Group 110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04" name="Shape 110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110" name="Group 1110"/>
          <p:cNvGrpSpPr/>
          <p:nvPr/>
        </p:nvGrpSpPr>
        <p:grpSpPr>
          <a:xfrm>
            <a:off x="3283620" y="5252680"/>
            <a:ext cx="854843" cy="926929"/>
            <a:chOff x="0" y="0"/>
            <a:chExt cx="854842" cy="926928"/>
          </a:xfrm>
        </p:grpSpPr>
        <p:sp>
          <p:nvSpPr>
            <p:cNvPr id="1108" name="Shape 1108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1962149" y="8153147"/>
            <a:ext cx="1047611" cy="1047611"/>
            <a:chOff x="0" y="0"/>
            <a:chExt cx="1047609" cy="1047609"/>
          </a:xfrm>
        </p:grpSpPr>
        <p:sp>
          <p:nvSpPr>
            <p:cNvPr id="1111" name="Shape 111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14" name="Group 111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12" name="Shape 111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118" name="Group 1118"/>
          <p:cNvGrpSpPr/>
          <p:nvPr/>
        </p:nvGrpSpPr>
        <p:grpSpPr>
          <a:xfrm>
            <a:off x="4506374" y="5293045"/>
            <a:ext cx="854843" cy="926929"/>
            <a:chOff x="0" y="0"/>
            <a:chExt cx="854842" cy="926928"/>
          </a:xfrm>
        </p:grpSpPr>
        <p:sp>
          <p:nvSpPr>
            <p:cNvPr id="1116" name="Shape 111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25188" y="188891"/>
              <a:ext cx="604464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123" name="Group 1123"/>
          <p:cNvGrpSpPr/>
          <p:nvPr/>
        </p:nvGrpSpPr>
        <p:grpSpPr>
          <a:xfrm>
            <a:off x="4500205" y="8092428"/>
            <a:ext cx="1047611" cy="1047611"/>
            <a:chOff x="0" y="0"/>
            <a:chExt cx="1047609" cy="1047609"/>
          </a:xfrm>
        </p:grpSpPr>
        <p:sp>
          <p:nvSpPr>
            <p:cNvPr id="1119" name="Shape 111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22" name="Group 112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20" name="Shape 112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124" name="Shape 1124"/>
          <p:cNvSpPr/>
          <p:nvPr/>
        </p:nvSpPr>
        <p:spPr>
          <a:xfrm>
            <a:off x="5724374" y="5226679"/>
            <a:ext cx="693211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BONO DE AUTO AUDI</a:t>
            </a:r>
          </a:p>
        </p:txBody>
      </p:sp>
      <p:sp>
        <p:nvSpPr>
          <p:cNvPr id="1125" name="Shape 1125"/>
          <p:cNvSpPr/>
          <p:nvPr/>
        </p:nvSpPr>
        <p:spPr>
          <a:xfrm>
            <a:off x="8032594" y="1630965"/>
            <a:ext cx="255992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2</a:t>
            </a:r>
            <a:r>
              <a:t>56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VG:3</a:t>
            </a:r>
            <a:r>
              <a:t>0,5</a:t>
            </a:r>
            <a:r>
              <a:t>00</a:t>
            </a:r>
          </a:p>
        </p:txBody>
      </p:sp>
      <p:sp>
        <p:nvSpPr>
          <p:cNvPr id="1126" name="Shape 1126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25,000 MNX para ti y 5000MNX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9 meses</a:t>
            </a:r>
          </a:p>
        </p:txBody>
      </p:sp>
      <p:pic>
        <p:nvPicPr>
          <p:cNvPr id="1127" name="image22.png"/>
          <p:cNvPicPr>
            <a:picLocks noChangeAspect="1"/>
          </p:cNvPicPr>
          <p:nvPr/>
        </p:nvPicPr>
        <p:blipFill>
          <a:blip r:embed="rId4">
            <a:extLst/>
          </a:blip>
          <a:srcRect l="10641" t="12151" r="22138" b="20300"/>
          <a:stretch>
            <a:fillRect/>
          </a:stretch>
        </p:blipFill>
        <p:spPr>
          <a:xfrm>
            <a:off x="8296230" y="3125199"/>
            <a:ext cx="2862736" cy="1757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4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5" dur="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9" dur="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3" dur="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8" grpId="12"/>
      <p:bldP build="whole" bldLvl="1" animBg="1" rev="0" advAuto="0" spid="1085" grpId="24"/>
      <p:bldP build="whole" bldLvl="1" animBg="1" rev="0" advAuto="0" spid="1042" grpId="10"/>
      <p:bldP build="whole" bldLvl="1" animBg="1" rev="0" advAuto="0" spid="1099" grpId="30"/>
      <p:bldP build="whole" bldLvl="1" animBg="1" rev="0" advAuto="0" spid="1094" grpId="29"/>
      <p:bldP build="whole" bldLvl="1" animBg="1" rev="0" advAuto="0" spid="1017" grpId="3"/>
      <p:bldP build="whole" bldLvl="1" animBg="1" rev="0" advAuto="0" spid="1071" grpId="21"/>
      <p:bldP build="whole" bldLvl="1" animBg="1" rev="0" advAuto="0" spid="1090" grpId="25"/>
      <p:bldP build="whole" bldLvl="1" animBg="1" rev="0" advAuto="0" spid="1065" grpId="19"/>
      <p:bldP build="whole" bldLvl="1" animBg="1" rev="0" advAuto="0" spid="1075" grpId="22"/>
      <p:bldP build="whole" bldLvl="1" animBg="1" rev="0" advAuto="0" spid="1018" grpId="2"/>
      <p:bldP build="whole" bldLvl="1" animBg="1" rev="0" advAuto="0" spid="1051" grpId="14"/>
      <p:bldP build="whole" bldLvl="1" animBg="1" rev="0" advAuto="0" spid="1062" grpId="17"/>
      <p:bldP build="whole" bldLvl="1" animBg="1" rev="0" advAuto="0" spid="1050" grpId="15"/>
      <p:bldP build="whole" bldLvl="1" animBg="1" rev="0" advAuto="0" spid="1061" grpId="16"/>
      <p:bldP build="whole" bldLvl="1" animBg="1" rev="0" advAuto="0" spid="1063" grpId="18"/>
      <p:bldP build="whole" bldLvl="1" animBg="1" rev="0" advAuto="0" spid="1043" grpId="11"/>
      <p:bldP build="whole" bldLvl="1" animBg="1" rev="0" advAuto="0" spid="1028" grpId="7"/>
      <p:bldP build="whole" bldLvl="1" animBg="1" rev="0" advAuto="0" spid="1091" grpId="26"/>
      <p:bldP build="whole" bldLvl="1" animBg="1" rev="0" advAuto="0" spid="1092" grpId="27"/>
      <p:bldP build="whole" bldLvl="1" animBg="1" rev="0" advAuto="0" spid="1093" grpId="28"/>
      <p:bldP build="whole" bldLvl="1" animBg="1" rev="0" advAuto="0" spid="1070" grpId="20"/>
      <p:bldP build="whole" bldLvl="1" animBg="1" rev="0" advAuto="0" spid="1115" grpId="32"/>
      <p:bldP build="whole" bldLvl="1" animBg="1" rev="0" advAuto="0" spid="1034" grpId="9"/>
      <p:bldP build="whole" bldLvl="1" animBg="1" rev="0" advAuto="0" spid="1033" grpId="8"/>
      <p:bldP build="whole" bldLvl="1" animBg="1" rev="0" advAuto="0" spid="1107" grpId="31"/>
      <p:bldP build="whole" bldLvl="1" animBg="1" rev="0" advAuto="0" spid="1016" grpId="1"/>
      <p:bldP build="whole" bldLvl="1" animBg="1" rev="0" advAuto="0" spid="1026" grpId="5"/>
      <p:bldP build="whole" bldLvl="1" animBg="1" rev="0" advAuto="0" spid="1027" grpId="6"/>
      <p:bldP build="whole" bldLvl="1" animBg="1" rev="0" advAuto="0" spid="1025" grpId="4"/>
      <p:bldP build="whole" bldLvl="1" animBg="1" rev="0" advAuto="0" spid="1123" grpId="33"/>
      <p:bldP build="whole" bldLvl="1" animBg="1" rev="0" advAuto="0" spid="1080" grpId="23"/>
      <p:bldP build="whole" bldLvl="1" animBg="1" rev="0" advAuto="0" spid="1049" grpId="1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roup 1132"/>
          <p:cNvGrpSpPr/>
          <p:nvPr/>
        </p:nvGrpSpPr>
        <p:grpSpPr>
          <a:xfrm>
            <a:off x="2543237" y="210982"/>
            <a:ext cx="810750" cy="806983"/>
            <a:chOff x="0" y="0"/>
            <a:chExt cx="810748" cy="806981"/>
          </a:xfrm>
        </p:grpSpPr>
        <p:sp>
          <p:nvSpPr>
            <p:cNvPr id="1129" name="Shape 1129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133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3114" y="897580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Shape 1135"/>
          <p:cNvSpPr/>
          <p:nvPr/>
        </p:nvSpPr>
        <p:spPr>
          <a:xfrm>
            <a:off x="3334463" y="1972491"/>
            <a:ext cx="192181" cy="19218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36" name="Shape 1136"/>
          <p:cNvSpPr/>
          <p:nvPr/>
        </p:nvSpPr>
        <p:spPr>
          <a:xfrm flipH="1">
            <a:off x="2015053" y="1870274"/>
            <a:ext cx="396613" cy="39661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13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317" y="288027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3635" y="2880272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9751" y="288027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4" name="Group 1144"/>
          <p:cNvGrpSpPr/>
          <p:nvPr/>
        </p:nvGrpSpPr>
        <p:grpSpPr>
          <a:xfrm>
            <a:off x="977007" y="3558206"/>
            <a:ext cx="1047611" cy="1047611"/>
            <a:chOff x="0" y="0"/>
            <a:chExt cx="1047609" cy="1047609"/>
          </a:xfrm>
        </p:grpSpPr>
        <p:sp>
          <p:nvSpPr>
            <p:cNvPr id="1140" name="Shape 114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43" name="Group 114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41" name="Shape 114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4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014" y="458919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8" name="Group 1148"/>
          <p:cNvGrpSpPr/>
          <p:nvPr/>
        </p:nvGrpSpPr>
        <p:grpSpPr>
          <a:xfrm>
            <a:off x="1059376" y="5235569"/>
            <a:ext cx="854844" cy="926929"/>
            <a:chOff x="0" y="0"/>
            <a:chExt cx="854842" cy="926928"/>
          </a:xfrm>
        </p:grpSpPr>
        <p:sp>
          <p:nvSpPr>
            <p:cNvPr id="1146" name="Shape 114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153" name="Group 1153"/>
          <p:cNvGrpSpPr/>
          <p:nvPr/>
        </p:nvGrpSpPr>
        <p:grpSpPr>
          <a:xfrm>
            <a:off x="2288744" y="3602806"/>
            <a:ext cx="1047611" cy="1047611"/>
            <a:chOff x="0" y="0"/>
            <a:chExt cx="1047609" cy="1047609"/>
          </a:xfrm>
        </p:grpSpPr>
        <p:sp>
          <p:nvSpPr>
            <p:cNvPr id="1149" name="Shape 114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52" name="Group 115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50" name="Shape 115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5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0548" y="466668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9" name="Group 1159"/>
          <p:cNvGrpSpPr/>
          <p:nvPr/>
        </p:nvGrpSpPr>
        <p:grpSpPr>
          <a:xfrm>
            <a:off x="3452628" y="3558206"/>
            <a:ext cx="1047611" cy="1047611"/>
            <a:chOff x="0" y="0"/>
            <a:chExt cx="1047609" cy="1047609"/>
          </a:xfrm>
        </p:grpSpPr>
        <p:sp>
          <p:nvSpPr>
            <p:cNvPr id="1155" name="Shape 115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58" name="Group 115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56" name="Shape 115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6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9985" y="4545772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Shape 1161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162" name="Shape 1162"/>
          <p:cNvSpPr/>
          <p:nvPr/>
        </p:nvSpPr>
        <p:spPr>
          <a:xfrm>
            <a:off x="5469680" y="1364043"/>
            <a:ext cx="191321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</a:t>
            </a:r>
          </a:p>
        </p:txBody>
      </p:sp>
      <p:grpSp>
        <p:nvGrpSpPr>
          <p:cNvPr id="1165" name="Group 1165"/>
          <p:cNvGrpSpPr/>
          <p:nvPr/>
        </p:nvGrpSpPr>
        <p:grpSpPr>
          <a:xfrm>
            <a:off x="1087773" y="6830435"/>
            <a:ext cx="798051" cy="794283"/>
            <a:chOff x="0" y="0"/>
            <a:chExt cx="798050" cy="794281"/>
          </a:xfrm>
        </p:grpSpPr>
        <p:sp>
          <p:nvSpPr>
            <p:cNvPr id="1163" name="Shape 1163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1168" name="Group 1168"/>
          <p:cNvGrpSpPr/>
          <p:nvPr/>
        </p:nvGrpSpPr>
        <p:grpSpPr>
          <a:xfrm>
            <a:off x="2503317" y="6841279"/>
            <a:ext cx="642613" cy="772595"/>
            <a:chOff x="0" y="0"/>
            <a:chExt cx="642611" cy="772594"/>
          </a:xfrm>
        </p:grpSpPr>
        <p:sp>
          <p:nvSpPr>
            <p:cNvPr id="1166" name="Shape 1166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grpSp>
        <p:nvGrpSpPr>
          <p:cNvPr id="1171" name="Group 1171"/>
          <p:cNvGrpSpPr/>
          <p:nvPr/>
        </p:nvGrpSpPr>
        <p:grpSpPr>
          <a:xfrm>
            <a:off x="3746506" y="6936355"/>
            <a:ext cx="642613" cy="772595"/>
            <a:chOff x="0" y="0"/>
            <a:chExt cx="642611" cy="772594"/>
          </a:xfrm>
        </p:grpSpPr>
        <p:sp>
          <p:nvSpPr>
            <p:cNvPr id="1169" name="Shape 1169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117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000" y="6157376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826" y="6224154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5016" y="6212589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Shape 1175"/>
          <p:cNvSpPr/>
          <p:nvPr/>
        </p:nvSpPr>
        <p:spPr>
          <a:xfrm>
            <a:off x="3450585" y="1785005"/>
            <a:ext cx="1540989" cy="44501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17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6724" y="288027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1" name="Group 1181"/>
          <p:cNvGrpSpPr/>
          <p:nvPr/>
        </p:nvGrpSpPr>
        <p:grpSpPr>
          <a:xfrm>
            <a:off x="4615062" y="3508268"/>
            <a:ext cx="1047611" cy="1047611"/>
            <a:chOff x="0" y="0"/>
            <a:chExt cx="1047609" cy="1047609"/>
          </a:xfrm>
        </p:grpSpPr>
        <p:sp>
          <p:nvSpPr>
            <p:cNvPr id="1177" name="Shape 117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80" name="Group 118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78" name="Shape 117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18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9128" y="4713175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85" name="Group 1185"/>
          <p:cNvGrpSpPr/>
          <p:nvPr/>
        </p:nvGrpSpPr>
        <p:grpSpPr>
          <a:xfrm>
            <a:off x="4913436" y="7010513"/>
            <a:ext cx="716977" cy="794283"/>
            <a:chOff x="0" y="0"/>
            <a:chExt cx="716976" cy="794281"/>
          </a:xfrm>
        </p:grpSpPr>
        <p:sp>
          <p:nvSpPr>
            <p:cNvPr id="1183" name="Shape 1183"/>
            <p:cNvSpPr/>
            <p:nvPr/>
          </p:nvSpPr>
          <p:spPr>
            <a:xfrm>
              <a:off x="-1" y="0"/>
              <a:ext cx="716978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04998" y="116319"/>
              <a:ext cx="506980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11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9128" y="621258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91" name="Group 1191"/>
          <p:cNvGrpSpPr/>
          <p:nvPr/>
        </p:nvGrpSpPr>
        <p:grpSpPr>
          <a:xfrm>
            <a:off x="2620954" y="1463612"/>
            <a:ext cx="655315" cy="655313"/>
            <a:chOff x="0" y="0"/>
            <a:chExt cx="655313" cy="655311"/>
          </a:xfrm>
        </p:grpSpPr>
        <p:sp>
          <p:nvSpPr>
            <p:cNvPr id="1187" name="Shape 1187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90" name="Group 1190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188" name="Shape 1188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19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1300" y="7472774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9131" y="7601546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16" y="7527987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6428" y="75279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0" name="Group 1200"/>
          <p:cNvGrpSpPr/>
          <p:nvPr/>
        </p:nvGrpSpPr>
        <p:grpSpPr>
          <a:xfrm>
            <a:off x="923513" y="8145662"/>
            <a:ext cx="1047610" cy="1047611"/>
            <a:chOff x="0" y="0"/>
            <a:chExt cx="1047609" cy="1047609"/>
          </a:xfrm>
        </p:grpSpPr>
        <p:sp>
          <p:nvSpPr>
            <p:cNvPr id="1196" name="Shape 119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199" name="Group 119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197" name="Shape 119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203" name="Group 1203"/>
          <p:cNvGrpSpPr/>
          <p:nvPr/>
        </p:nvGrpSpPr>
        <p:grpSpPr>
          <a:xfrm>
            <a:off x="2369009" y="5348344"/>
            <a:ext cx="854843" cy="926929"/>
            <a:chOff x="0" y="0"/>
            <a:chExt cx="854842" cy="926928"/>
          </a:xfrm>
        </p:grpSpPr>
        <p:sp>
          <p:nvSpPr>
            <p:cNvPr id="1201" name="Shape 1201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25188" y="188891"/>
              <a:ext cx="604466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208" name="Group 1208"/>
          <p:cNvGrpSpPr/>
          <p:nvPr/>
        </p:nvGrpSpPr>
        <p:grpSpPr>
          <a:xfrm>
            <a:off x="3428077" y="8211942"/>
            <a:ext cx="1047611" cy="1047611"/>
            <a:chOff x="0" y="0"/>
            <a:chExt cx="1047609" cy="1047609"/>
          </a:xfrm>
        </p:grpSpPr>
        <p:sp>
          <p:nvSpPr>
            <p:cNvPr id="1204" name="Shape 120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07" name="Group 120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05" name="Shape 120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211" name="Group 1211"/>
          <p:cNvGrpSpPr/>
          <p:nvPr/>
        </p:nvGrpSpPr>
        <p:grpSpPr>
          <a:xfrm>
            <a:off x="3610214" y="5261485"/>
            <a:ext cx="854843" cy="926929"/>
            <a:chOff x="0" y="0"/>
            <a:chExt cx="854842" cy="926928"/>
          </a:xfrm>
        </p:grpSpPr>
        <p:sp>
          <p:nvSpPr>
            <p:cNvPr id="1209" name="Shape 1209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216" name="Group 1216"/>
          <p:cNvGrpSpPr/>
          <p:nvPr/>
        </p:nvGrpSpPr>
        <p:grpSpPr>
          <a:xfrm>
            <a:off x="2235784" y="8256920"/>
            <a:ext cx="1047611" cy="1047611"/>
            <a:chOff x="0" y="0"/>
            <a:chExt cx="1047609" cy="1047609"/>
          </a:xfrm>
        </p:grpSpPr>
        <p:sp>
          <p:nvSpPr>
            <p:cNvPr id="1212" name="Shape 121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15" name="Group 121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13" name="Shape 121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grpSp>
        <p:nvGrpSpPr>
          <p:cNvPr id="1219" name="Group 1219"/>
          <p:cNvGrpSpPr/>
          <p:nvPr/>
        </p:nvGrpSpPr>
        <p:grpSpPr>
          <a:xfrm>
            <a:off x="4832970" y="5301850"/>
            <a:ext cx="854843" cy="926929"/>
            <a:chOff x="0" y="0"/>
            <a:chExt cx="854842" cy="926928"/>
          </a:xfrm>
        </p:grpSpPr>
        <p:sp>
          <p:nvSpPr>
            <p:cNvPr id="1217" name="Shape 1217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25188" y="188891"/>
              <a:ext cx="604464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224" name="Group 1224"/>
          <p:cNvGrpSpPr/>
          <p:nvPr/>
        </p:nvGrpSpPr>
        <p:grpSpPr>
          <a:xfrm>
            <a:off x="4697105" y="8211942"/>
            <a:ext cx="1047611" cy="1047611"/>
            <a:chOff x="0" y="0"/>
            <a:chExt cx="1047609" cy="1047609"/>
          </a:xfrm>
        </p:grpSpPr>
        <p:sp>
          <p:nvSpPr>
            <p:cNvPr id="1220" name="Shape 122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23" name="Group 122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21" name="Shape 122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2" name="Shape 122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225" name="Shape 1225"/>
          <p:cNvSpPr/>
          <p:nvPr/>
        </p:nvSpPr>
        <p:spPr>
          <a:xfrm>
            <a:off x="7278208" y="5442620"/>
            <a:ext cx="5285632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BONO DE AUTO BMW</a:t>
            </a:r>
          </a:p>
        </p:txBody>
      </p:sp>
      <p:grpSp>
        <p:nvGrpSpPr>
          <p:cNvPr id="1230" name="Group 1230"/>
          <p:cNvGrpSpPr/>
          <p:nvPr/>
        </p:nvGrpSpPr>
        <p:grpSpPr>
          <a:xfrm>
            <a:off x="1291842" y="2261865"/>
            <a:ext cx="729679" cy="729678"/>
            <a:chOff x="0" y="-1"/>
            <a:chExt cx="729677" cy="729677"/>
          </a:xfrm>
        </p:grpSpPr>
        <p:sp>
          <p:nvSpPr>
            <p:cNvPr id="1226" name="Shape 1226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29" name="Group 1229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227" name="Shape 1227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28" name="Shape 1228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235" name="Group 1235"/>
          <p:cNvGrpSpPr/>
          <p:nvPr/>
        </p:nvGrpSpPr>
        <p:grpSpPr>
          <a:xfrm>
            <a:off x="2466779" y="2280935"/>
            <a:ext cx="691540" cy="691537"/>
            <a:chOff x="-1" y="0"/>
            <a:chExt cx="691538" cy="691535"/>
          </a:xfrm>
        </p:grpSpPr>
        <p:sp>
          <p:nvSpPr>
            <p:cNvPr id="1231" name="Shape 1231"/>
            <p:cNvSpPr/>
            <p:nvPr/>
          </p:nvSpPr>
          <p:spPr>
            <a:xfrm>
              <a:off x="-2" y="-1"/>
              <a:ext cx="691540" cy="69153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34" name="Group 1234"/>
            <p:cNvGrpSpPr/>
            <p:nvPr/>
          </p:nvGrpSpPr>
          <p:grpSpPr>
            <a:xfrm>
              <a:off x="26023" y="211640"/>
              <a:ext cx="590711" cy="296897"/>
              <a:chOff x="0" y="0"/>
              <a:chExt cx="590710" cy="296896"/>
            </a:xfrm>
          </p:grpSpPr>
          <p:sp>
            <p:nvSpPr>
              <p:cNvPr id="1232" name="Shape 1232"/>
              <p:cNvSpPr/>
              <p:nvPr/>
            </p:nvSpPr>
            <p:spPr>
              <a:xfrm>
                <a:off x="50391" y="3379"/>
                <a:ext cx="528863" cy="290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3" name="Shape 1233"/>
              <p:cNvSpPr/>
              <p:nvPr/>
            </p:nvSpPr>
            <p:spPr>
              <a:xfrm>
                <a:off x="0" y="-1"/>
                <a:ext cx="59071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240" name="Group 1240"/>
          <p:cNvGrpSpPr/>
          <p:nvPr/>
        </p:nvGrpSpPr>
        <p:grpSpPr>
          <a:xfrm>
            <a:off x="3611594" y="2248664"/>
            <a:ext cx="729679" cy="729679"/>
            <a:chOff x="-1" y="-1"/>
            <a:chExt cx="729677" cy="729677"/>
          </a:xfrm>
        </p:grpSpPr>
        <p:sp>
          <p:nvSpPr>
            <p:cNvPr id="1236" name="Shape 1236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39" name="Group 1239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237" name="Shape 1237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38" name="Shape 1238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grpSp>
        <p:nvGrpSpPr>
          <p:cNvPr id="1245" name="Group 1245"/>
          <p:cNvGrpSpPr/>
          <p:nvPr/>
        </p:nvGrpSpPr>
        <p:grpSpPr>
          <a:xfrm>
            <a:off x="4779809" y="2273425"/>
            <a:ext cx="718119" cy="718117"/>
            <a:chOff x="-1" y="-1"/>
            <a:chExt cx="718117" cy="718116"/>
          </a:xfrm>
        </p:grpSpPr>
        <p:sp>
          <p:nvSpPr>
            <p:cNvPr id="1241" name="Shape 1241"/>
            <p:cNvSpPr/>
            <p:nvPr/>
          </p:nvSpPr>
          <p:spPr>
            <a:xfrm>
              <a:off x="-2" y="-2"/>
              <a:ext cx="718119" cy="718117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44" name="Group 1244"/>
            <p:cNvGrpSpPr/>
            <p:nvPr/>
          </p:nvGrpSpPr>
          <p:grpSpPr>
            <a:xfrm>
              <a:off x="27024" y="223285"/>
              <a:ext cx="613415" cy="301289"/>
              <a:chOff x="0" y="0"/>
              <a:chExt cx="613414" cy="301287"/>
            </a:xfrm>
          </p:grpSpPr>
          <p:sp>
            <p:nvSpPr>
              <p:cNvPr id="1242" name="Shape 1242"/>
              <p:cNvSpPr/>
              <p:nvPr/>
            </p:nvSpPr>
            <p:spPr>
              <a:xfrm>
                <a:off x="52328" y="0"/>
                <a:ext cx="549190" cy="30128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43" name="Shape 1243"/>
              <p:cNvSpPr/>
              <p:nvPr/>
            </p:nvSpPr>
            <p:spPr>
              <a:xfrm>
                <a:off x="0" y="2196"/>
                <a:ext cx="613415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24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9399" y="1853636"/>
            <a:ext cx="273027" cy="465510"/>
          </a:xfrm>
          <a:prstGeom prst="rect">
            <a:avLst/>
          </a:prstGeom>
          <a:ln w="12700">
            <a:miter lim="400000"/>
          </a:ln>
        </p:spPr>
      </p:pic>
      <p:sp>
        <p:nvSpPr>
          <p:cNvPr id="1247" name="Shape 1247"/>
          <p:cNvSpPr/>
          <p:nvPr/>
        </p:nvSpPr>
        <p:spPr>
          <a:xfrm>
            <a:off x="8099605" y="1490409"/>
            <a:ext cx="255991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2</a:t>
            </a:r>
            <a:r>
              <a:t>57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32,</a:t>
            </a:r>
            <a:r>
              <a:t>000</a:t>
            </a:r>
          </a:p>
        </p:txBody>
      </p:sp>
      <p:sp>
        <p:nvSpPr>
          <p:cNvPr id="1248" name="Shape 1248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25,000 MNX para t</a:t>
            </a:r>
            <a:r>
              <a:t>í</a:t>
            </a:r>
            <a:r>
              <a:t> y 7,000MNX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10 meses</a:t>
            </a:r>
          </a:p>
        </p:txBody>
      </p:sp>
      <p:pic>
        <p:nvPicPr>
          <p:cNvPr id="1249" name="image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7012" y="2931604"/>
            <a:ext cx="3960339" cy="2162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0"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1" dur="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Class="entr" nodeType="afterEffect" presetSubtype="9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Subtype="9" presetID="15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Class="entr" nodeType="afterEffect" presetSubtype="9" presetID="15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3" dur="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7" dur="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1" dur="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5" dur="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9" dur="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0" grpId="27"/>
      <p:bldP build="whole" bldLvl="1" animBg="1" rev="0" advAuto="0" spid="1195" grpId="26"/>
      <p:bldP build="whole" bldLvl="1" animBg="1" rev="0" advAuto="0" spid="1208" grpId="28"/>
      <p:bldP build="whole" bldLvl="1" animBg="1" rev="0" advAuto="0" spid="1162" grpId="13"/>
      <p:bldP build="whole" bldLvl="1" animBg="1" rev="0" advAuto="0" spid="1245" grpId="34"/>
      <p:bldP build="whole" bldLvl="1" animBg="1" rev="0" advAuto="0" spid="1145" grpId="8"/>
      <p:bldP build="whole" bldLvl="1" animBg="1" rev="0" advAuto="0" spid="1139" grpId="6"/>
      <p:bldP build="whole" bldLvl="1" animBg="1" rev="0" advAuto="0" spid="1191" grpId="22"/>
      <p:bldP build="whole" bldLvl="1" animBg="1" rev="0" advAuto="0" spid="1181" grpId="19"/>
      <p:bldP build="whole" bldLvl="1" animBg="1" rev="0" advAuto="0" spid="1230" grpId="31"/>
      <p:bldP build="whole" bldLvl="1" animBg="1" rev="0" advAuto="0" spid="1161" grpId="14"/>
      <p:bldP build="whole" bldLvl="1" animBg="1" rev="0" advAuto="0" spid="1133" grpId="3"/>
      <p:bldP build="whole" bldLvl="1" animBg="1" rev="0" advAuto="0" spid="1153" grpId="9"/>
      <p:bldP build="whole" bldLvl="1" animBg="1" rev="0" advAuto="0" spid="1173" grpId="16"/>
      <p:bldP build="whole" bldLvl="1" animBg="1" rev="0" advAuto="0" spid="1172" grpId="15"/>
      <p:bldP build="whole" bldLvl="1" animBg="1" rev="0" advAuto="0" spid="1174" grpId="17"/>
      <p:bldP build="whole" bldLvl="1" animBg="1" rev="0" advAuto="0" spid="1134" grpId="2"/>
      <p:bldP build="whole" bldLvl="1" animBg="1" rev="0" advAuto="0" spid="1176" grpId="18"/>
      <p:bldP build="whole" bldLvl="1" animBg="1" rev="0" advAuto="0" spid="1216" grpId="29"/>
      <p:bldP build="whole" bldLvl="1" animBg="1" rev="0" advAuto="0" spid="1224" grpId="30"/>
      <p:bldP build="whole" bldLvl="1" animBg="1" rev="0" advAuto="0" spid="1186" grpId="21"/>
      <p:bldP build="whole" bldLvl="1" animBg="1" rev="0" advAuto="0" spid="1144" grpId="7"/>
      <p:bldP build="whole" bldLvl="1" animBg="1" rev="0" advAuto="0" spid="1159" grpId="11"/>
      <p:bldP build="whole" bldLvl="1" animBg="1" rev="0" advAuto="0" spid="1246" grpId="35"/>
      <p:bldP build="whole" bldLvl="1" animBg="1" rev="0" advAuto="0" spid="1154" grpId="10"/>
      <p:bldP build="whole" bldLvl="1" animBg="1" rev="0" advAuto="0" spid="1132" grpId="1"/>
      <p:bldP build="whole" bldLvl="1" animBg="1" rev="0" advAuto="0" spid="1160" grpId="12"/>
      <p:bldP build="whole" bldLvl="1" animBg="1" rev="0" advAuto="0" spid="1138" grpId="5"/>
      <p:bldP build="whole" bldLvl="1" animBg="1" rev="0" advAuto="0" spid="1235" grpId="32"/>
      <p:bldP build="whole" bldLvl="1" animBg="1" rev="0" advAuto="0" spid="1193" grpId="24"/>
      <p:bldP build="whole" bldLvl="1" animBg="1" rev="0" advAuto="0" spid="1137" grpId="4"/>
      <p:bldP build="whole" bldLvl="1" animBg="1" rev="0" advAuto="0" spid="1240" grpId="33"/>
      <p:bldP build="whole" bldLvl="1" animBg="1" rev="0" advAuto="0" spid="1192" grpId="23"/>
      <p:bldP build="whole" bldLvl="1" animBg="1" rev="0" advAuto="0" spid="1194" grpId="25"/>
      <p:bldP build="whole" bldLvl="1" animBg="1" rev="0" advAuto="0" spid="1182" grpId="2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 1254"/>
          <p:cNvGrpSpPr/>
          <p:nvPr/>
        </p:nvGrpSpPr>
        <p:grpSpPr>
          <a:xfrm>
            <a:off x="2449117" y="293977"/>
            <a:ext cx="810750" cy="806983"/>
            <a:chOff x="0" y="0"/>
            <a:chExt cx="810748" cy="806981"/>
          </a:xfrm>
        </p:grpSpPr>
        <p:sp>
          <p:nvSpPr>
            <p:cNvPr id="1251" name="Shape 1251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255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256" name="Shape 1256"/>
          <p:cNvSpPr/>
          <p:nvPr/>
        </p:nvSpPr>
        <p:spPr>
          <a:xfrm flipH="1">
            <a:off x="1946333" y="988070"/>
            <a:ext cx="396613" cy="39661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25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198" y="2963266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516" y="296326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3" name="Group 1263"/>
          <p:cNvGrpSpPr/>
          <p:nvPr/>
        </p:nvGrpSpPr>
        <p:grpSpPr>
          <a:xfrm>
            <a:off x="882887" y="3641201"/>
            <a:ext cx="1047610" cy="1047611"/>
            <a:chOff x="0" y="0"/>
            <a:chExt cx="1047609" cy="1047609"/>
          </a:xfrm>
        </p:grpSpPr>
        <p:sp>
          <p:nvSpPr>
            <p:cNvPr id="1259" name="Shape 125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62" name="Group 126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60" name="Shape 126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61" name="Shape 126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6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895" y="4796170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7" name="Group 1267"/>
          <p:cNvGrpSpPr/>
          <p:nvPr/>
        </p:nvGrpSpPr>
        <p:grpSpPr>
          <a:xfrm>
            <a:off x="965256" y="5318564"/>
            <a:ext cx="854843" cy="926929"/>
            <a:chOff x="0" y="0"/>
            <a:chExt cx="854842" cy="926928"/>
          </a:xfrm>
        </p:grpSpPr>
        <p:sp>
          <p:nvSpPr>
            <p:cNvPr id="1265" name="Shape 1265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272" name="Group 1272"/>
          <p:cNvGrpSpPr/>
          <p:nvPr/>
        </p:nvGrpSpPr>
        <p:grpSpPr>
          <a:xfrm>
            <a:off x="3358508" y="3641201"/>
            <a:ext cx="1047611" cy="1047611"/>
            <a:chOff x="0" y="0"/>
            <a:chExt cx="1047609" cy="1047609"/>
          </a:xfrm>
        </p:grpSpPr>
        <p:sp>
          <p:nvSpPr>
            <p:cNvPr id="1268" name="Shape 126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71" name="Group 127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69" name="Shape 126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70" name="Shape 127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27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5866" y="4628767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Shape 1274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275" name="Shape 1275"/>
          <p:cNvSpPr/>
          <p:nvPr/>
        </p:nvSpPr>
        <p:spPr>
          <a:xfrm>
            <a:off x="5469680" y="1364043"/>
            <a:ext cx="459272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CALIFICADO</a:t>
            </a:r>
          </a:p>
        </p:txBody>
      </p:sp>
      <p:grpSp>
        <p:nvGrpSpPr>
          <p:cNvPr id="1278" name="Group 1278"/>
          <p:cNvGrpSpPr/>
          <p:nvPr/>
        </p:nvGrpSpPr>
        <p:grpSpPr>
          <a:xfrm>
            <a:off x="993652" y="6913429"/>
            <a:ext cx="798052" cy="794283"/>
            <a:chOff x="0" y="0"/>
            <a:chExt cx="798050" cy="794281"/>
          </a:xfrm>
        </p:grpSpPr>
        <p:sp>
          <p:nvSpPr>
            <p:cNvPr id="1276" name="Shape 1276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281" name="Group 1281"/>
          <p:cNvGrpSpPr/>
          <p:nvPr/>
        </p:nvGrpSpPr>
        <p:grpSpPr>
          <a:xfrm>
            <a:off x="3652387" y="7019350"/>
            <a:ext cx="642613" cy="772595"/>
            <a:chOff x="0" y="0"/>
            <a:chExt cx="642611" cy="772594"/>
          </a:xfrm>
        </p:grpSpPr>
        <p:sp>
          <p:nvSpPr>
            <p:cNvPr id="1279" name="Shape 1279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28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880" y="624037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0896" y="6295583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Shape 1284"/>
          <p:cNvSpPr/>
          <p:nvPr/>
        </p:nvSpPr>
        <p:spPr>
          <a:xfrm>
            <a:off x="3192260" y="1042501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28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180" y="7555769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8196" y="7610981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1" name="Group 1291"/>
          <p:cNvGrpSpPr/>
          <p:nvPr/>
        </p:nvGrpSpPr>
        <p:grpSpPr>
          <a:xfrm>
            <a:off x="959087" y="8117946"/>
            <a:ext cx="1047610" cy="1047611"/>
            <a:chOff x="0" y="0"/>
            <a:chExt cx="1047609" cy="1047609"/>
          </a:xfrm>
        </p:grpSpPr>
        <p:sp>
          <p:nvSpPr>
            <p:cNvPr id="1287" name="Shape 128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90" name="Group 129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88" name="Shape 128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89" name="Shape 128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296" name="Group 1296"/>
          <p:cNvGrpSpPr/>
          <p:nvPr/>
        </p:nvGrpSpPr>
        <p:grpSpPr>
          <a:xfrm>
            <a:off x="3463652" y="8184227"/>
            <a:ext cx="1047611" cy="1047611"/>
            <a:chOff x="0" y="0"/>
            <a:chExt cx="1047609" cy="1047609"/>
          </a:xfrm>
        </p:grpSpPr>
        <p:sp>
          <p:nvSpPr>
            <p:cNvPr id="1292" name="Shape 129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95" name="Group 129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293" name="Shape 129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294" name="Shape 129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299" name="Group 1299"/>
          <p:cNvGrpSpPr/>
          <p:nvPr/>
        </p:nvGrpSpPr>
        <p:grpSpPr>
          <a:xfrm>
            <a:off x="3516095" y="5344479"/>
            <a:ext cx="854843" cy="926929"/>
            <a:chOff x="0" y="0"/>
            <a:chExt cx="854842" cy="926928"/>
          </a:xfrm>
        </p:grpSpPr>
        <p:sp>
          <p:nvSpPr>
            <p:cNvPr id="1297" name="Shape 1297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300" name="Shape 1300"/>
          <p:cNvSpPr/>
          <p:nvPr/>
        </p:nvSpPr>
        <p:spPr>
          <a:xfrm>
            <a:off x="6066933" y="5357005"/>
            <a:ext cx="7512373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BONO DE AUTO MERCEDEZ BENZ</a:t>
            </a:r>
          </a:p>
        </p:txBody>
      </p:sp>
      <p:grpSp>
        <p:nvGrpSpPr>
          <p:cNvPr id="1305" name="Group 1305"/>
          <p:cNvGrpSpPr/>
          <p:nvPr/>
        </p:nvGrpSpPr>
        <p:grpSpPr>
          <a:xfrm>
            <a:off x="1197722" y="2344859"/>
            <a:ext cx="729678" cy="729679"/>
            <a:chOff x="0" y="-1"/>
            <a:chExt cx="729677" cy="729677"/>
          </a:xfrm>
        </p:grpSpPr>
        <p:sp>
          <p:nvSpPr>
            <p:cNvPr id="1301" name="Shape 1301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04" name="Group 1304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302" name="Shape 1302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10" name="Group 1310"/>
          <p:cNvGrpSpPr/>
          <p:nvPr/>
        </p:nvGrpSpPr>
        <p:grpSpPr>
          <a:xfrm>
            <a:off x="3517473" y="2331658"/>
            <a:ext cx="729679" cy="729679"/>
            <a:chOff x="-1" y="-1"/>
            <a:chExt cx="729677" cy="729677"/>
          </a:xfrm>
        </p:grpSpPr>
        <p:sp>
          <p:nvSpPr>
            <p:cNvPr id="1306" name="Shape 1306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09" name="Group 1309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307" name="Shape 1307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08" name="Shape 1308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15" name="Group 1315"/>
          <p:cNvGrpSpPr/>
          <p:nvPr/>
        </p:nvGrpSpPr>
        <p:grpSpPr>
          <a:xfrm>
            <a:off x="1228337" y="1226887"/>
            <a:ext cx="655317" cy="655313"/>
            <a:chOff x="0" y="0"/>
            <a:chExt cx="655316" cy="655311"/>
          </a:xfrm>
        </p:grpSpPr>
        <p:sp>
          <p:nvSpPr>
            <p:cNvPr id="1311" name="Shape 1311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14" name="Group 1314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312" name="Shape 1312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320" name="Group 1320"/>
          <p:cNvGrpSpPr/>
          <p:nvPr/>
        </p:nvGrpSpPr>
        <p:grpSpPr>
          <a:xfrm>
            <a:off x="3554656" y="1208435"/>
            <a:ext cx="655315" cy="655313"/>
            <a:chOff x="0" y="0"/>
            <a:chExt cx="655313" cy="655311"/>
          </a:xfrm>
        </p:grpSpPr>
        <p:sp>
          <p:nvSpPr>
            <p:cNvPr id="1316" name="Shape 1316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19" name="Group 1319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317" name="Shape 1317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32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398" y="1801317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8716" y="1801317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Shape 1323"/>
          <p:cNvSpPr/>
          <p:nvPr/>
        </p:nvSpPr>
        <p:spPr>
          <a:xfrm>
            <a:off x="9891212" y="1443876"/>
            <a:ext cx="255991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5</a:t>
            </a:r>
            <a:r>
              <a:t>12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6</a:t>
            </a:r>
            <a:r>
              <a:t>2</a:t>
            </a:r>
            <a:r>
              <a:t>,</a:t>
            </a:r>
            <a:r>
              <a:t>000</a:t>
            </a:r>
          </a:p>
        </p:txBody>
      </p:sp>
      <p:sp>
        <p:nvSpPr>
          <p:cNvPr id="1324" name="Shape 1324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50,000 MNX para t</a:t>
            </a:r>
            <a:r>
              <a:t>í</a:t>
            </a:r>
            <a:r>
              <a:t> y 10,000MNX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11 meses</a:t>
            </a:r>
          </a:p>
        </p:txBody>
      </p:sp>
      <p:pic>
        <p:nvPicPr>
          <p:cNvPr id="1325" name="image24.png"/>
          <p:cNvPicPr>
            <a:picLocks noChangeAspect="1"/>
          </p:cNvPicPr>
          <p:nvPr/>
        </p:nvPicPr>
        <p:blipFill>
          <a:blip r:embed="rId4">
            <a:extLst/>
          </a:blip>
          <a:srcRect l="8171" t="23710" r="5811" b="12889"/>
          <a:stretch>
            <a:fillRect/>
          </a:stretch>
        </p:blipFill>
        <p:spPr>
          <a:xfrm>
            <a:off x="7214131" y="2816532"/>
            <a:ext cx="4813045" cy="2355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2" grpId="11"/>
      <p:bldP build="whole" bldLvl="1" animBg="1" rev="0" advAuto="0" spid="1321" grpId="21"/>
      <p:bldP build="whole" bldLvl="1" animBg="1" rev="0" advAuto="0" spid="1263" grpId="5"/>
      <p:bldP build="whole" bldLvl="1" animBg="1" rev="0" advAuto="0" spid="1274" grpId="10"/>
      <p:bldP build="whole" bldLvl="1" animBg="1" rev="0" advAuto="0" spid="1257" grpId="3"/>
      <p:bldP build="whole" bldLvl="1" animBg="1" rev="0" advAuto="0" spid="1320" grpId="20"/>
      <p:bldP build="whole" bldLvl="1" animBg="1" rev="0" advAuto="0" spid="1291" grpId="15"/>
      <p:bldP build="whole" bldLvl="1" animBg="1" rev="0" advAuto="0" spid="1254" grpId="1"/>
      <p:bldP build="whole" bldLvl="1" animBg="1" rev="0" advAuto="0" spid="1255" grpId="2"/>
      <p:bldP build="whole" bldLvl="1" animBg="1" rev="0" advAuto="0" spid="1264" grpId="6"/>
      <p:bldP build="whole" bldLvl="1" animBg="1" rev="0" advAuto="0" spid="1275" grpId="9"/>
      <p:bldP build="whole" bldLvl="1" animBg="1" rev="0" advAuto="0" spid="1285" grpId="13"/>
      <p:bldP build="whole" bldLvl="1" animBg="1" rev="0" advAuto="0" spid="1296" grpId="16"/>
      <p:bldP build="whole" bldLvl="1" animBg="1" rev="0" advAuto="0" spid="1315" grpId="19"/>
      <p:bldP build="whole" bldLvl="1" animBg="1" rev="0" advAuto="0" spid="1305" grpId="17"/>
      <p:bldP build="whole" bldLvl="1" animBg="1" rev="0" advAuto="0" spid="1310" grpId="18"/>
      <p:bldP build="whole" bldLvl="1" animBg="1" rev="0" advAuto="0" spid="1283" grpId="12"/>
      <p:bldP build="whole" bldLvl="1" animBg="1" rev="0" advAuto="0" spid="1272" grpId="7"/>
      <p:bldP build="whole" bldLvl="1" animBg="1" rev="0" advAuto="0" spid="1322" grpId="22"/>
      <p:bldP build="whole" bldLvl="1" animBg="1" rev="0" advAuto="0" spid="1258" grpId="4"/>
      <p:bldP build="whole" bldLvl="1" animBg="1" rev="0" advAuto="0" spid="1286" grpId="14"/>
      <p:bldP build="whole" bldLvl="1" animBg="1" rev="0" advAuto="0" spid="1273" grpId="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roup 1330"/>
          <p:cNvGrpSpPr/>
          <p:nvPr/>
        </p:nvGrpSpPr>
        <p:grpSpPr>
          <a:xfrm>
            <a:off x="2664684" y="174974"/>
            <a:ext cx="810749" cy="806983"/>
            <a:chOff x="0" y="0"/>
            <a:chExt cx="810748" cy="806981"/>
          </a:xfrm>
        </p:grpSpPr>
        <p:sp>
          <p:nvSpPr>
            <p:cNvPr id="1327" name="Shape 1327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33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332" name="Shape 1332"/>
          <p:cNvSpPr/>
          <p:nvPr/>
        </p:nvSpPr>
        <p:spPr>
          <a:xfrm flipH="1">
            <a:off x="2161899" y="869066"/>
            <a:ext cx="396613" cy="39661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33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8764" y="2844263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5082" y="2844263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9" name="Group 1339"/>
          <p:cNvGrpSpPr/>
          <p:nvPr/>
        </p:nvGrpSpPr>
        <p:grpSpPr>
          <a:xfrm>
            <a:off x="1098453" y="3522198"/>
            <a:ext cx="1047610" cy="1047611"/>
            <a:chOff x="0" y="0"/>
            <a:chExt cx="1047609" cy="1047609"/>
          </a:xfrm>
        </p:grpSpPr>
        <p:sp>
          <p:nvSpPr>
            <p:cNvPr id="1335" name="Shape 133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38" name="Group 133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336" name="Shape 133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34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461" y="4677167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43" name="Group 1343"/>
          <p:cNvGrpSpPr/>
          <p:nvPr/>
        </p:nvGrpSpPr>
        <p:grpSpPr>
          <a:xfrm>
            <a:off x="1180822" y="5199560"/>
            <a:ext cx="854843" cy="926929"/>
            <a:chOff x="0" y="0"/>
            <a:chExt cx="854842" cy="926928"/>
          </a:xfrm>
        </p:grpSpPr>
        <p:sp>
          <p:nvSpPr>
            <p:cNvPr id="1341" name="Shape 1341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348" name="Group 1348"/>
          <p:cNvGrpSpPr/>
          <p:nvPr/>
        </p:nvGrpSpPr>
        <p:grpSpPr>
          <a:xfrm>
            <a:off x="3574074" y="3522198"/>
            <a:ext cx="1047611" cy="1047611"/>
            <a:chOff x="0" y="0"/>
            <a:chExt cx="1047609" cy="1047609"/>
          </a:xfrm>
        </p:grpSpPr>
        <p:sp>
          <p:nvSpPr>
            <p:cNvPr id="1344" name="Shape 134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47" name="Group 134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345" name="Shape 134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46" name="Shape 134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34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1432" y="4509765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Shape 1350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351" name="Shape 1351"/>
          <p:cNvSpPr/>
          <p:nvPr/>
        </p:nvSpPr>
        <p:spPr>
          <a:xfrm>
            <a:off x="5469680" y="1364043"/>
            <a:ext cx="399913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PREMIUM</a:t>
            </a:r>
          </a:p>
        </p:txBody>
      </p:sp>
      <p:grpSp>
        <p:nvGrpSpPr>
          <p:cNvPr id="1354" name="Group 1354"/>
          <p:cNvGrpSpPr/>
          <p:nvPr/>
        </p:nvGrpSpPr>
        <p:grpSpPr>
          <a:xfrm>
            <a:off x="1209219" y="6794427"/>
            <a:ext cx="798051" cy="794283"/>
            <a:chOff x="0" y="0"/>
            <a:chExt cx="798050" cy="794281"/>
          </a:xfrm>
        </p:grpSpPr>
        <p:sp>
          <p:nvSpPr>
            <p:cNvPr id="1352" name="Shape 1352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357" name="Group 1357"/>
          <p:cNvGrpSpPr/>
          <p:nvPr/>
        </p:nvGrpSpPr>
        <p:grpSpPr>
          <a:xfrm>
            <a:off x="3867953" y="6900347"/>
            <a:ext cx="642613" cy="772595"/>
            <a:chOff x="0" y="0"/>
            <a:chExt cx="642611" cy="772594"/>
          </a:xfrm>
        </p:grpSpPr>
        <p:sp>
          <p:nvSpPr>
            <p:cNvPr id="1355" name="Shape 1355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35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446" y="612136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6462" y="6176581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Shape 1360"/>
          <p:cNvSpPr/>
          <p:nvPr/>
        </p:nvSpPr>
        <p:spPr>
          <a:xfrm>
            <a:off x="3407827" y="923498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36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2746" y="7436766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3762" y="7491979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7" name="Group 1367"/>
          <p:cNvGrpSpPr/>
          <p:nvPr/>
        </p:nvGrpSpPr>
        <p:grpSpPr>
          <a:xfrm>
            <a:off x="1174653" y="7998943"/>
            <a:ext cx="1047610" cy="1047611"/>
            <a:chOff x="0" y="0"/>
            <a:chExt cx="1047609" cy="1047609"/>
          </a:xfrm>
        </p:grpSpPr>
        <p:sp>
          <p:nvSpPr>
            <p:cNvPr id="1363" name="Shape 136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66" name="Group 136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364" name="Shape 136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65" name="Shape 136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372" name="Group 1372"/>
          <p:cNvGrpSpPr/>
          <p:nvPr/>
        </p:nvGrpSpPr>
        <p:grpSpPr>
          <a:xfrm>
            <a:off x="3679218" y="8065223"/>
            <a:ext cx="1047611" cy="1047611"/>
            <a:chOff x="0" y="0"/>
            <a:chExt cx="1047609" cy="1047609"/>
          </a:xfrm>
        </p:grpSpPr>
        <p:sp>
          <p:nvSpPr>
            <p:cNvPr id="1368" name="Shape 136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71" name="Group 137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369" name="Shape 136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70" name="Shape 137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375" name="Group 1375"/>
          <p:cNvGrpSpPr/>
          <p:nvPr/>
        </p:nvGrpSpPr>
        <p:grpSpPr>
          <a:xfrm>
            <a:off x="3731660" y="5225477"/>
            <a:ext cx="854843" cy="926929"/>
            <a:chOff x="0" y="0"/>
            <a:chExt cx="854842" cy="926928"/>
          </a:xfrm>
        </p:grpSpPr>
        <p:sp>
          <p:nvSpPr>
            <p:cNvPr id="1373" name="Shape 1373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376" name="Shape 1376"/>
          <p:cNvSpPr/>
          <p:nvPr/>
        </p:nvSpPr>
        <p:spPr>
          <a:xfrm>
            <a:off x="7276594" y="3835400"/>
            <a:ext cx="440278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50,000 MNX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Canjeable por viaje a 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Egipto -Turquia</a:t>
            </a:r>
          </a:p>
        </p:txBody>
      </p:sp>
      <p:grpSp>
        <p:nvGrpSpPr>
          <p:cNvPr id="1381" name="Group 1381"/>
          <p:cNvGrpSpPr/>
          <p:nvPr/>
        </p:nvGrpSpPr>
        <p:grpSpPr>
          <a:xfrm>
            <a:off x="1413288" y="2225856"/>
            <a:ext cx="729678" cy="729679"/>
            <a:chOff x="0" y="-1"/>
            <a:chExt cx="729677" cy="729677"/>
          </a:xfrm>
        </p:grpSpPr>
        <p:sp>
          <p:nvSpPr>
            <p:cNvPr id="1377" name="Shape 1377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80" name="Group 1380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378" name="Shape 1378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79" name="Shape 1379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86" name="Group 1386"/>
          <p:cNvGrpSpPr/>
          <p:nvPr/>
        </p:nvGrpSpPr>
        <p:grpSpPr>
          <a:xfrm>
            <a:off x="3733040" y="2212655"/>
            <a:ext cx="729679" cy="729679"/>
            <a:chOff x="-1" y="-1"/>
            <a:chExt cx="729677" cy="729677"/>
          </a:xfrm>
        </p:grpSpPr>
        <p:sp>
          <p:nvSpPr>
            <p:cNvPr id="1382" name="Shape 138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85" name="Group 138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383" name="Shape 138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84" name="Shape 138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391" name="Group 1391"/>
          <p:cNvGrpSpPr/>
          <p:nvPr/>
        </p:nvGrpSpPr>
        <p:grpSpPr>
          <a:xfrm>
            <a:off x="1443903" y="1107884"/>
            <a:ext cx="655317" cy="655313"/>
            <a:chOff x="0" y="0"/>
            <a:chExt cx="655316" cy="655311"/>
          </a:xfrm>
        </p:grpSpPr>
        <p:sp>
          <p:nvSpPr>
            <p:cNvPr id="1387" name="Shape 1387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90" name="Group 1390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388" name="Shape 1388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89" name="Shape 138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396" name="Group 1396"/>
          <p:cNvGrpSpPr/>
          <p:nvPr/>
        </p:nvGrpSpPr>
        <p:grpSpPr>
          <a:xfrm>
            <a:off x="3770221" y="1089432"/>
            <a:ext cx="655315" cy="655313"/>
            <a:chOff x="0" y="0"/>
            <a:chExt cx="655313" cy="655311"/>
          </a:xfrm>
        </p:grpSpPr>
        <p:sp>
          <p:nvSpPr>
            <p:cNvPr id="1392" name="Shape 1392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95" name="Group 1395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393" name="Shape 1393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394" name="Shape 139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39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7964" y="1682314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4282" y="1682314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Shape 1399"/>
          <p:cNvSpPr/>
          <p:nvPr/>
        </p:nvSpPr>
        <p:spPr>
          <a:xfrm>
            <a:off x="3026785" y="869066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40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7156" y="298918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5" name="Group 1405"/>
          <p:cNvGrpSpPr/>
          <p:nvPr/>
        </p:nvGrpSpPr>
        <p:grpSpPr>
          <a:xfrm>
            <a:off x="2336845" y="3667118"/>
            <a:ext cx="1047611" cy="1047611"/>
            <a:chOff x="0" y="0"/>
            <a:chExt cx="1047609" cy="1047609"/>
          </a:xfrm>
        </p:grpSpPr>
        <p:sp>
          <p:nvSpPr>
            <p:cNvPr id="1401" name="Shape 140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04" name="Group 140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02" name="Shape 140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03" name="Shape 140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40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7855" y="482208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9" name="Group 1409"/>
          <p:cNvGrpSpPr/>
          <p:nvPr/>
        </p:nvGrpSpPr>
        <p:grpSpPr>
          <a:xfrm>
            <a:off x="2419216" y="5344479"/>
            <a:ext cx="854843" cy="926929"/>
            <a:chOff x="0" y="0"/>
            <a:chExt cx="854842" cy="926928"/>
          </a:xfrm>
        </p:grpSpPr>
        <p:sp>
          <p:nvSpPr>
            <p:cNvPr id="1407" name="Shape 1407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412" name="Group 1412"/>
          <p:cNvGrpSpPr/>
          <p:nvPr/>
        </p:nvGrpSpPr>
        <p:grpSpPr>
          <a:xfrm>
            <a:off x="2447612" y="6939346"/>
            <a:ext cx="798051" cy="794283"/>
            <a:chOff x="0" y="0"/>
            <a:chExt cx="798050" cy="794281"/>
          </a:xfrm>
        </p:grpSpPr>
        <p:sp>
          <p:nvSpPr>
            <p:cNvPr id="1410" name="Shape 1410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41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3839" y="6266286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1139" y="758168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19" name="Group 1419"/>
          <p:cNvGrpSpPr/>
          <p:nvPr/>
        </p:nvGrpSpPr>
        <p:grpSpPr>
          <a:xfrm>
            <a:off x="2413045" y="8143862"/>
            <a:ext cx="1047611" cy="1047611"/>
            <a:chOff x="0" y="0"/>
            <a:chExt cx="1047609" cy="1047609"/>
          </a:xfrm>
        </p:grpSpPr>
        <p:sp>
          <p:nvSpPr>
            <p:cNvPr id="1415" name="Shape 141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18" name="Group 141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16" name="Shape 141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17" name="Shape 141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24" name="Group 1424"/>
          <p:cNvGrpSpPr/>
          <p:nvPr/>
        </p:nvGrpSpPr>
        <p:grpSpPr>
          <a:xfrm>
            <a:off x="2651681" y="2370775"/>
            <a:ext cx="729679" cy="729679"/>
            <a:chOff x="-1" y="-1"/>
            <a:chExt cx="729677" cy="729677"/>
          </a:xfrm>
        </p:grpSpPr>
        <p:sp>
          <p:nvSpPr>
            <p:cNvPr id="1420" name="Shape 1420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23" name="Group 1423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421" name="Shape 1421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22" name="Shape 142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29" name="Group 1429"/>
          <p:cNvGrpSpPr/>
          <p:nvPr/>
        </p:nvGrpSpPr>
        <p:grpSpPr>
          <a:xfrm>
            <a:off x="2682295" y="1252804"/>
            <a:ext cx="655317" cy="655313"/>
            <a:chOff x="0" y="0"/>
            <a:chExt cx="655316" cy="655311"/>
          </a:xfrm>
        </p:grpSpPr>
        <p:sp>
          <p:nvSpPr>
            <p:cNvPr id="1425" name="Shape 1425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28" name="Group 1428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426" name="Shape 1426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27" name="Shape 1427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43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6356" y="1827234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31" name="Shape 1431"/>
          <p:cNvSpPr/>
          <p:nvPr/>
        </p:nvSpPr>
        <p:spPr>
          <a:xfrm>
            <a:off x="8029140" y="2700515"/>
            <a:ext cx="255992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7</a:t>
            </a:r>
            <a:r>
              <a:t>69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92,</a:t>
            </a:r>
            <a:r>
              <a:t>000</a:t>
            </a:r>
          </a:p>
        </p:txBody>
      </p:sp>
      <p:sp>
        <p:nvSpPr>
          <p:cNvPr id="1432" name="Shape 1432"/>
          <p:cNvSpPr/>
          <p:nvPr/>
        </p:nvSpPr>
        <p:spPr>
          <a:xfrm>
            <a:off x="7443658" y="6886237"/>
            <a:ext cx="5583824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50,000 MNX para t</a:t>
            </a:r>
            <a:r>
              <a:t>í</a:t>
            </a:r>
            <a:r>
              <a:t> y 10,000MNX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12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1" grpId="17"/>
      <p:bldP build="whole" bldLvl="1" animBg="1" rev="0" advAuto="0" spid="1397" grpId="21"/>
      <p:bldP build="whole" bldLvl="1" animBg="1" rev="0" advAuto="0" spid="1398" grpId="22"/>
      <p:bldP build="whole" bldLvl="1" animBg="1" rev="0" advAuto="0" spid="1359" grpId="12"/>
      <p:bldP build="whole" bldLvl="1" animBg="1" rev="0" advAuto="0" spid="1333" grpId="3"/>
      <p:bldP build="whole" bldLvl="1" animBg="1" rev="0" advAuto="0" spid="1349" grpId="8"/>
      <p:bldP build="whole" bldLvl="1" animBg="1" rev="0" advAuto="0" spid="1350" grpId="10"/>
      <p:bldP build="whole" bldLvl="1" animBg="1" rev="0" advAuto="0" spid="1400" grpId="23"/>
      <p:bldP build="whole" bldLvl="1" animBg="1" rev="0" advAuto="0" spid="1414" grpId="27"/>
      <p:bldP build="whole" bldLvl="1" animBg="1" rev="0" advAuto="0" spid="1372" grpId="16"/>
      <p:bldP build="whole" bldLvl="1" animBg="1" rev="0" advAuto="0" spid="1331" grpId="2"/>
      <p:bldP build="whole" bldLvl="1" animBg="1" rev="0" advAuto="0" spid="1405" grpId="24"/>
      <p:bldP build="whole" bldLvl="1" animBg="1" rev="0" advAuto="0" spid="1361" grpId="13"/>
      <p:bldP build="whole" bldLvl="1" animBg="1" rev="0" advAuto="0" spid="1358" grpId="11"/>
      <p:bldP build="whole" bldLvl="1" animBg="1" rev="0" advAuto="0" spid="1340" grpId="6"/>
      <p:bldP build="whole" bldLvl="1" animBg="1" rev="0" advAuto="0" spid="1391" grpId="19"/>
      <p:bldP build="whole" bldLvl="1" animBg="1" rev="0" advAuto="0" spid="1396" grpId="20"/>
      <p:bldP build="whole" bldLvl="1" animBg="1" rev="0" advAuto="0" spid="1419" grpId="28"/>
      <p:bldP build="whole" bldLvl="1" animBg="1" rev="0" advAuto="0" spid="1386" grpId="18"/>
      <p:bldP build="whole" bldLvl="1" animBg="1" rev="0" advAuto="0" spid="1348" grpId="7"/>
      <p:bldP build="whole" bldLvl="1" animBg="1" rev="0" advAuto="0" spid="1339" grpId="5"/>
      <p:bldP build="whole" bldLvl="1" animBg="1" rev="0" advAuto="0" spid="1367" grpId="15"/>
      <p:bldP build="whole" bldLvl="1" animBg="1" rev="0" advAuto="0" spid="1413" grpId="26"/>
      <p:bldP build="whole" bldLvl="1" animBg="1" rev="0" advAuto="0" spid="1424" grpId="29"/>
      <p:bldP build="whole" bldLvl="1" animBg="1" rev="0" advAuto="0" spid="1429" grpId="30"/>
      <p:bldP build="whole" bldLvl="1" animBg="1" rev="0" advAuto="0" spid="1351" grpId="9"/>
      <p:bldP build="whole" bldLvl="1" animBg="1" rev="0" advAuto="0" spid="1430" grpId="31"/>
      <p:bldP build="whole" bldLvl="1" animBg="1" rev="0" advAuto="0" spid="1406" grpId="25"/>
      <p:bldP build="whole" bldLvl="1" animBg="1" rev="0" advAuto="0" spid="1334" grpId="4"/>
      <p:bldP build="whole" bldLvl="1" animBg="1" rev="0" advAuto="0" spid="1362" grpId="14"/>
      <p:bldP build="whole" bldLvl="1" animBg="1" rev="0" advAuto="0" spid="133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roup 1437"/>
          <p:cNvGrpSpPr/>
          <p:nvPr/>
        </p:nvGrpSpPr>
        <p:grpSpPr>
          <a:xfrm>
            <a:off x="3160748" y="124737"/>
            <a:ext cx="810750" cy="806983"/>
            <a:chOff x="0" y="0"/>
            <a:chExt cx="810748" cy="806981"/>
          </a:xfrm>
        </p:grpSpPr>
        <p:sp>
          <p:nvSpPr>
            <p:cNvPr id="1434" name="Shape 1434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438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439" name="Shape 1439"/>
          <p:cNvSpPr/>
          <p:nvPr/>
        </p:nvSpPr>
        <p:spPr>
          <a:xfrm flipH="1">
            <a:off x="2657964" y="818829"/>
            <a:ext cx="396613" cy="39661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44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4829" y="2794026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1147" y="2794026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6" name="Group 1446"/>
          <p:cNvGrpSpPr/>
          <p:nvPr/>
        </p:nvGrpSpPr>
        <p:grpSpPr>
          <a:xfrm>
            <a:off x="1594517" y="3471962"/>
            <a:ext cx="1047611" cy="1047611"/>
            <a:chOff x="0" y="0"/>
            <a:chExt cx="1047609" cy="1047609"/>
          </a:xfrm>
        </p:grpSpPr>
        <p:sp>
          <p:nvSpPr>
            <p:cNvPr id="1442" name="Shape 144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45" name="Group 144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43" name="Shape 144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44" name="Shape 144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44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525" y="462693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0" name="Group 1450"/>
          <p:cNvGrpSpPr/>
          <p:nvPr/>
        </p:nvGrpSpPr>
        <p:grpSpPr>
          <a:xfrm>
            <a:off x="1676887" y="5149324"/>
            <a:ext cx="854843" cy="926929"/>
            <a:chOff x="0" y="0"/>
            <a:chExt cx="854842" cy="926928"/>
          </a:xfrm>
        </p:grpSpPr>
        <p:sp>
          <p:nvSpPr>
            <p:cNvPr id="1448" name="Shape 1448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455" name="Group 1455"/>
          <p:cNvGrpSpPr/>
          <p:nvPr/>
        </p:nvGrpSpPr>
        <p:grpSpPr>
          <a:xfrm>
            <a:off x="4070139" y="3471962"/>
            <a:ext cx="1047611" cy="1047611"/>
            <a:chOff x="0" y="0"/>
            <a:chExt cx="1047609" cy="1047609"/>
          </a:xfrm>
        </p:grpSpPr>
        <p:sp>
          <p:nvSpPr>
            <p:cNvPr id="1451" name="Shape 145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54" name="Group 145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52" name="Shape 145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53" name="Shape 145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45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7497" y="4459528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57" name="Shape 1457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458" name="Shape 1458"/>
          <p:cNvSpPr/>
          <p:nvPr/>
        </p:nvSpPr>
        <p:spPr>
          <a:xfrm>
            <a:off x="5469680" y="1364043"/>
            <a:ext cx="417657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PLATINO DIRECTOR</a:t>
            </a:r>
          </a:p>
        </p:txBody>
      </p:sp>
      <p:grpSp>
        <p:nvGrpSpPr>
          <p:cNvPr id="1461" name="Group 1461"/>
          <p:cNvGrpSpPr/>
          <p:nvPr/>
        </p:nvGrpSpPr>
        <p:grpSpPr>
          <a:xfrm>
            <a:off x="1705284" y="6744189"/>
            <a:ext cx="798051" cy="794283"/>
            <a:chOff x="0" y="0"/>
            <a:chExt cx="798050" cy="794281"/>
          </a:xfrm>
        </p:grpSpPr>
        <p:sp>
          <p:nvSpPr>
            <p:cNvPr id="1459" name="Shape 1459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464" name="Group 1464"/>
          <p:cNvGrpSpPr/>
          <p:nvPr/>
        </p:nvGrpSpPr>
        <p:grpSpPr>
          <a:xfrm>
            <a:off x="4364018" y="6850111"/>
            <a:ext cx="642613" cy="772595"/>
            <a:chOff x="0" y="0"/>
            <a:chExt cx="642611" cy="772594"/>
          </a:xfrm>
        </p:grpSpPr>
        <p:sp>
          <p:nvSpPr>
            <p:cNvPr id="1462" name="Shape 1462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46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1512" y="6071130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527" y="6126343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467" name="Shape 1467"/>
          <p:cNvSpPr/>
          <p:nvPr/>
        </p:nvSpPr>
        <p:spPr>
          <a:xfrm>
            <a:off x="3903892" y="873261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46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8812" y="7479517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827" y="7519231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4" name="Group 1474"/>
          <p:cNvGrpSpPr/>
          <p:nvPr/>
        </p:nvGrpSpPr>
        <p:grpSpPr>
          <a:xfrm>
            <a:off x="1513351" y="8125471"/>
            <a:ext cx="1047611" cy="1047611"/>
            <a:chOff x="0" y="0"/>
            <a:chExt cx="1047609" cy="1047609"/>
          </a:xfrm>
        </p:grpSpPr>
        <p:sp>
          <p:nvSpPr>
            <p:cNvPr id="1470" name="Shape 147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73" name="Group 147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71" name="Shape 147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72" name="Shape 147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79" name="Group 1479"/>
          <p:cNvGrpSpPr/>
          <p:nvPr/>
        </p:nvGrpSpPr>
        <p:grpSpPr>
          <a:xfrm>
            <a:off x="4175502" y="8156174"/>
            <a:ext cx="1047611" cy="1047611"/>
            <a:chOff x="0" y="0"/>
            <a:chExt cx="1047609" cy="1047609"/>
          </a:xfrm>
        </p:grpSpPr>
        <p:sp>
          <p:nvSpPr>
            <p:cNvPr id="1475" name="Shape 147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78" name="Group 147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476" name="Shape 147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77" name="Shape 147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482" name="Group 1482"/>
          <p:cNvGrpSpPr/>
          <p:nvPr/>
        </p:nvGrpSpPr>
        <p:grpSpPr>
          <a:xfrm>
            <a:off x="4227726" y="5175239"/>
            <a:ext cx="854843" cy="926929"/>
            <a:chOff x="0" y="0"/>
            <a:chExt cx="854842" cy="926928"/>
          </a:xfrm>
        </p:grpSpPr>
        <p:sp>
          <p:nvSpPr>
            <p:cNvPr id="1480" name="Shape 1480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483" name="Shape 1483"/>
          <p:cNvSpPr/>
          <p:nvPr/>
        </p:nvSpPr>
        <p:spPr>
          <a:xfrm>
            <a:off x="8189903" y="4212926"/>
            <a:ext cx="276396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100,000 MNX</a:t>
            </a:r>
          </a:p>
        </p:txBody>
      </p:sp>
      <p:grpSp>
        <p:nvGrpSpPr>
          <p:cNvPr id="1488" name="Group 1488"/>
          <p:cNvGrpSpPr/>
          <p:nvPr/>
        </p:nvGrpSpPr>
        <p:grpSpPr>
          <a:xfrm>
            <a:off x="1909353" y="2175620"/>
            <a:ext cx="729678" cy="729679"/>
            <a:chOff x="0" y="-1"/>
            <a:chExt cx="729677" cy="729677"/>
          </a:xfrm>
        </p:grpSpPr>
        <p:sp>
          <p:nvSpPr>
            <p:cNvPr id="1484" name="Shape 1484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87" name="Group 1487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485" name="Shape 1485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86" name="Shape 1486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93" name="Group 1493"/>
          <p:cNvGrpSpPr/>
          <p:nvPr/>
        </p:nvGrpSpPr>
        <p:grpSpPr>
          <a:xfrm>
            <a:off x="4229104" y="2162418"/>
            <a:ext cx="729679" cy="729679"/>
            <a:chOff x="-1" y="-1"/>
            <a:chExt cx="729677" cy="729677"/>
          </a:xfrm>
        </p:grpSpPr>
        <p:sp>
          <p:nvSpPr>
            <p:cNvPr id="1489" name="Shape 1489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92" name="Group 1492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490" name="Shape 1490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91" name="Shape 1491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498" name="Group 1498"/>
          <p:cNvGrpSpPr/>
          <p:nvPr/>
        </p:nvGrpSpPr>
        <p:grpSpPr>
          <a:xfrm>
            <a:off x="1939967" y="1057648"/>
            <a:ext cx="655318" cy="655313"/>
            <a:chOff x="0" y="0"/>
            <a:chExt cx="655316" cy="655311"/>
          </a:xfrm>
        </p:grpSpPr>
        <p:sp>
          <p:nvSpPr>
            <p:cNvPr id="1494" name="Shape 1494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497" name="Group 1497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495" name="Shape 1495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496" name="Shape 1496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503" name="Group 1503"/>
          <p:cNvGrpSpPr/>
          <p:nvPr/>
        </p:nvGrpSpPr>
        <p:grpSpPr>
          <a:xfrm>
            <a:off x="4266287" y="1039194"/>
            <a:ext cx="655315" cy="655313"/>
            <a:chOff x="0" y="0"/>
            <a:chExt cx="655313" cy="655311"/>
          </a:xfrm>
        </p:grpSpPr>
        <p:sp>
          <p:nvSpPr>
            <p:cNvPr id="1499" name="Shape 1499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02" name="Group 1502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500" name="Shape 1500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01" name="Shape 1501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50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029" y="1632078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0347" y="1632078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Shape 1506"/>
          <p:cNvSpPr/>
          <p:nvPr/>
        </p:nvSpPr>
        <p:spPr>
          <a:xfrm>
            <a:off x="3522850" y="818829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50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3222" y="2938945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2" name="Group 1512"/>
          <p:cNvGrpSpPr/>
          <p:nvPr/>
        </p:nvGrpSpPr>
        <p:grpSpPr>
          <a:xfrm>
            <a:off x="2832910" y="3616880"/>
            <a:ext cx="1047611" cy="1047611"/>
            <a:chOff x="0" y="0"/>
            <a:chExt cx="1047609" cy="1047609"/>
          </a:xfrm>
        </p:grpSpPr>
        <p:sp>
          <p:nvSpPr>
            <p:cNvPr id="1508" name="Shape 150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11" name="Group 151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09" name="Shape 150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10" name="Shape 151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1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3920" y="477184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16" name="Group 1516"/>
          <p:cNvGrpSpPr/>
          <p:nvPr/>
        </p:nvGrpSpPr>
        <p:grpSpPr>
          <a:xfrm>
            <a:off x="2915280" y="5294243"/>
            <a:ext cx="854843" cy="926929"/>
            <a:chOff x="0" y="0"/>
            <a:chExt cx="854842" cy="926928"/>
          </a:xfrm>
        </p:grpSpPr>
        <p:sp>
          <p:nvSpPr>
            <p:cNvPr id="1514" name="Shape 1514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519" name="Group 1519"/>
          <p:cNvGrpSpPr/>
          <p:nvPr/>
        </p:nvGrpSpPr>
        <p:grpSpPr>
          <a:xfrm>
            <a:off x="2943676" y="6889108"/>
            <a:ext cx="798051" cy="794283"/>
            <a:chOff x="0" y="0"/>
            <a:chExt cx="798050" cy="794281"/>
          </a:xfrm>
        </p:grpSpPr>
        <p:sp>
          <p:nvSpPr>
            <p:cNvPr id="1517" name="Shape 151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52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9905" y="6216050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7205" y="759344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6" name="Group 1526"/>
          <p:cNvGrpSpPr/>
          <p:nvPr/>
        </p:nvGrpSpPr>
        <p:grpSpPr>
          <a:xfrm>
            <a:off x="2818895" y="8222281"/>
            <a:ext cx="1047611" cy="1047611"/>
            <a:chOff x="0" y="0"/>
            <a:chExt cx="1047609" cy="1047609"/>
          </a:xfrm>
        </p:grpSpPr>
        <p:sp>
          <p:nvSpPr>
            <p:cNvPr id="1522" name="Shape 152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25" name="Group 152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23" name="Shape 152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24" name="Shape 152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531" name="Group 1531"/>
          <p:cNvGrpSpPr/>
          <p:nvPr/>
        </p:nvGrpSpPr>
        <p:grpSpPr>
          <a:xfrm>
            <a:off x="3147746" y="2320538"/>
            <a:ext cx="729679" cy="729679"/>
            <a:chOff x="-1" y="-1"/>
            <a:chExt cx="729677" cy="729677"/>
          </a:xfrm>
        </p:grpSpPr>
        <p:sp>
          <p:nvSpPr>
            <p:cNvPr id="1527" name="Shape 152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30" name="Group 153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528" name="Shape 152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29" name="Shape 152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536" name="Group 1536"/>
          <p:cNvGrpSpPr/>
          <p:nvPr/>
        </p:nvGrpSpPr>
        <p:grpSpPr>
          <a:xfrm>
            <a:off x="3178361" y="1202566"/>
            <a:ext cx="655317" cy="655313"/>
            <a:chOff x="0" y="0"/>
            <a:chExt cx="655316" cy="655311"/>
          </a:xfrm>
        </p:grpSpPr>
        <p:sp>
          <p:nvSpPr>
            <p:cNvPr id="1532" name="Shape 1532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35" name="Group 1535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533" name="Shape 1533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34" name="Shape 153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53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2422" y="1776996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538" name="Shape 1538"/>
          <p:cNvSpPr/>
          <p:nvPr/>
        </p:nvSpPr>
        <p:spPr>
          <a:xfrm flipH="1">
            <a:off x="788569" y="539583"/>
            <a:ext cx="2274294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5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390" y="2938945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4" name="Group 1544"/>
          <p:cNvGrpSpPr/>
          <p:nvPr/>
        </p:nvGrpSpPr>
        <p:grpSpPr>
          <a:xfrm>
            <a:off x="122079" y="3616880"/>
            <a:ext cx="1047611" cy="1047611"/>
            <a:chOff x="0" y="0"/>
            <a:chExt cx="1047609" cy="1047609"/>
          </a:xfrm>
        </p:grpSpPr>
        <p:sp>
          <p:nvSpPr>
            <p:cNvPr id="1540" name="Shape 154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43" name="Group 154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41" name="Shape 154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42" name="Shape 154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4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088" y="477184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8" name="Group 1548"/>
          <p:cNvGrpSpPr/>
          <p:nvPr/>
        </p:nvGrpSpPr>
        <p:grpSpPr>
          <a:xfrm>
            <a:off x="204448" y="5294243"/>
            <a:ext cx="854844" cy="926929"/>
            <a:chOff x="0" y="0"/>
            <a:chExt cx="854842" cy="926928"/>
          </a:xfrm>
        </p:grpSpPr>
        <p:sp>
          <p:nvSpPr>
            <p:cNvPr id="1546" name="Shape 154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551" name="Group 1551"/>
          <p:cNvGrpSpPr/>
          <p:nvPr/>
        </p:nvGrpSpPr>
        <p:grpSpPr>
          <a:xfrm>
            <a:off x="232844" y="6889108"/>
            <a:ext cx="798052" cy="794283"/>
            <a:chOff x="0" y="0"/>
            <a:chExt cx="798050" cy="794281"/>
          </a:xfrm>
        </p:grpSpPr>
        <p:sp>
          <p:nvSpPr>
            <p:cNvPr id="1549" name="Shape 1549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55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072" y="6216050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372" y="759344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8" name="Group 1558"/>
          <p:cNvGrpSpPr/>
          <p:nvPr/>
        </p:nvGrpSpPr>
        <p:grpSpPr>
          <a:xfrm>
            <a:off x="75234" y="8222279"/>
            <a:ext cx="1047611" cy="1047611"/>
            <a:chOff x="0" y="0"/>
            <a:chExt cx="1047609" cy="1047609"/>
          </a:xfrm>
        </p:grpSpPr>
        <p:sp>
          <p:nvSpPr>
            <p:cNvPr id="1554" name="Shape 155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57" name="Group 155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55" name="Shape 155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56" name="Shape 155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563" name="Group 1563"/>
          <p:cNvGrpSpPr/>
          <p:nvPr/>
        </p:nvGrpSpPr>
        <p:grpSpPr>
          <a:xfrm>
            <a:off x="436915" y="2320538"/>
            <a:ext cx="729679" cy="729679"/>
            <a:chOff x="-1" y="-1"/>
            <a:chExt cx="729677" cy="729677"/>
          </a:xfrm>
        </p:grpSpPr>
        <p:sp>
          <p:nvSpPr>
            <p:cNvPr id="1559" name="Shape 1559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62" name="Group 1562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560" name="Shape 1560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61" name="Shape 1561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568" name="Group 1568"/>
          <p:cNvGrpSpPr/>
          <p:nvPr/>
        </p:nvGrpSpPr>
        <p:grpSpPr>
          <a:xfrm>
            <a:off x="467530" y="1202566"/>
            <a:ext cx="655315" cy="655313"/>
            <a:chOff x="0" y="0"/>
            <a:chExt cx="655313" cy="655311"/>
          </a:xfrm>
        </p:grpSpPr>
        <p:sp>
          <p:nvSpPr>
            <p:cNvPr id="1564" name="Shape 1564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67" name="Group 1567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565" name="Shape 1565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66" name="Shape 1566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56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590" y="1776996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570" name="Shape 1570"/>
          <p:cNvSpPr/>
          <p:nvPr/>
        </p:nvSpPr>
        <p:spPr>
          <a:xfrm>
            <a:off x="7903008" y="2700515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10</a:t>
            </a:r>
            <a:r>
              <a:t>25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VG:1</a:t>
            </a:r>
            <a:r>
              <a:t>23,</a:t>
            </a:r>
            <a:r>
              <a:t>000</a:t>
            </a:r>
          </a:p>
        </p:txBody>
      </p:sp>
      <p:sp>
        <p:nvSpPr>
          <p:cNvPr id="1571" name="Shape 1571"/>
          <p:cNvSpPr/>
          <p:nvPr/>
        </p:nvSpPr>
        <p:spPr>
          <a:xfrm>
            <a:off x="7375573" y="4712160"/>
            <a:ext cx="4392623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Canjeable por viaje a 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Egipto -Turquia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para dos personas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3" grpId="18"/>
      <p:bldP build="whole" bldLvl="1" animBg="1" rev="0" advAuto="0" spid="1505" grpId="22"/>
      <p:bldP build="whole" bldLvl="1" animBg="1" rev="0" advAuto="0" spid="1504" grpId="21"/>
      <p:bldP build="whole" bldLvl="1" animBg="1" rev="0" advAuto="0" spid="1488" grpId="17"/>
      <p:bldP build="whole" bldLvl="1" animBg="1" rev="0" advAuto="0" spid="1441" grpId="4"/>
      <p:bldP build="whole" bldLvl="1" animBg="1" rev="0" advAuto="0" spid="1513" grpId="25"/>
      <p:bldP build="whole" bldLvl="1" animBg="1" rev="0" advAuto="0" spid="1536" grpId="30"/>
      <p:bldP build="whole" bldLvl="1" animBg="1" rev="0" advAuto="0" spid="1440" grpId="3"/>
      <p:bldP build="whole" bldLvl="1" animBg="1" rev="0" advAuto="0" spid="1498" grpId="19"/>
      <p:bldP build="whole" bldLvl="1" animBg="1" rev="0" advAuto="0" spid="1521" grpId="27"/>
      <p:bldP build="whole" bldLvl="1" animBg="1" rev="0" advAuto="0" spid="1446" grpId="5"/>
      <p:bldP build="whole" bldLvl="1" animBg="1" rev="0" advAuto="0" spid="1520" grpId="26"/>
      <p:bldP build="whole" bldLvl="1" animBg="1" rev="0" advAuto="0" spid="1455" grpId="7"/>
      <p:bldP build="whole" bldLvl="1" animBg="1" rev="0" advAuto="0" spid="1545" grpId="34"/>
      <p:bldP build="whole" bldLvl="1" animBg="1" rev="0" advAuto="0" spid="1479" grpId="16"/>
      <p:bldP build="whole" bldLvl="1" animBg="1" rev="0" advAuto="0" spid="1503" grpId="20"/>
      <p:bldP build="whole" bldLvl="1" animBg="1" rev="0" advAuto="0" spid="1456" grpId="8"/>
      <p:bldP build="whole" bldLvl="1" animBg="1" rev="0" advAuto="0" spid="1474" grpId="15"/>
      <p:bldP build="whole" bldLvl="1" animBg="1" rev="0" advAuto="0" spid="1447" grpId="6"/>
      <p:bldP build="whole" bldLvl="1" animBg="1" rev="0" advAuto="0" spid="1544" grpId="33"/>
      <p:bldP build="whole" bldLvl="1" animBg="1" rev="0" advAuto="0" spid="1563" grpId="38"/>
      <p:bldP build="whole" bldLvl="1" animBg="1" rev="0" advAuto="0" spid="1437" grpId="1"/>
      <p:bldP build="whole" bldLvl="1" animBg="1" rev="0" advAuto="0" spid="1466" grpId="12"/>
      <p:bldP build="whole" bldLvl="1" animBg="1" rev="0" advAuto="0" spid="1465" grpId="11"/>
      <p:bldP build="whole" bldLvl="1" animBg="1" rev="0" advAuto="0" spid="1531" grpId="29"/>
      <p:bldP build="whole" bldLvl="1" animBg="1" rev="0" advAuto="0" spid="1438" grpId="2"/>
      <p:bldP build="whole" bldLvl="1" animBg="1" rev="0" advAuto="0" spid="1458" grpId="9"/>
      <p:bldP build="whole" bldLvl="1" animBg="1" rev="0" advAuto="0" spid="1526" grpId="28"/>
      <p:bldP build="whole" bldLvl="1" animBg="1" rev="0" advAuto="0" spid="1552" grpId="35"/>
      <p:bldP build="whole" bldLvl="1" animBg="1" rev="0" advAuto="0" spid="1553" grpId="36"/>
      <p:bldP build="whole" bldLvl="1" animBg="1" rev="0" advAuto="0" spid="1558" grpId="37"/>
      <p:bldP build="whole" bldLvl="1" animBg="1" rev="0" advAuto="0" spid="1569" grpId="40"/>
      <p:bldP build="whole" bldLvl="1" animBg="1" rev="0" advAuto="0" spid="1468" grpId="13"/>
      <p:bldP build="whole" bldLvl="1" animBg="1" rev="0" advAuto="0" spid="1512" grpId="24"/>
      <p:bldP build="whole" bldLvl="1" animBg="1" rev="0" advAuto="0" spid="1469" grpId="14"/>
      <p:bldP build="whole" bldLvl="1" animBg="1" rev="0" advAuto="0" spid="1507" grpId="23"/>
      <p:bldP build="whole" bldLvl="1" animBg="1" rev="0" advAuto="0" spid="1537" grpId="31"/>
      <p:bldP build="whole" bldLvl="1" animBg="1" rev="0" advAuto="0" spid="1539" grpId="32"/>
      <p:bldP build="whole" bldLvl="1" animBg="1" rev="0" advAuto="0" spid="1457" grpId="10"/>
      <p:bldP build="whole" bldLvl="1" animBg="1" rev="0" advAuto="0" spid="1568" grpId="39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roup 1576"/>
          <p:cNvGrpSpPr/>
          <p:nvPr/>
        </p:nvGrpSpPr>
        <p:grpSpPr>
          <a:xfrm>
            <a:off x="3394269" y="465962"/>
            <a:ext cx="810749" cy="806983"/>
            <a:chOff x="0" y="0"/>
            <a:chExt cx="810748" cy="806981"/>
          </a:xfrm>
        </p:grpSpPr>
        <p:sp>
          <p:nvSpPr>
            <p:cNvPr id="1573" name="Shape 1573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577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578" name="Shape 1578"/>
          <p:cNvSpPr/>
          <p:nvPr/>
        </p:nvSpPr>
        <p:spPr>
          <a:xfrm flipH="1">
            <a:off x="2891484" y="1160054"/>
            <a:ext cx="396613" cy="39661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57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349" y="313525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666" y="313525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5" name="Group 1585"/>
          <p:cNvGrpSpPr/>
          <p:nvPr/>
        </p:nvGrpSpPr>
        <p:grpSpPr>
          <a:xfrm>
            <a:off x="1828038" y="3813187"/>
            <a:ext cx="1047611" cy="1047611"/>
            <a:chOff x="0" y="0"/>
            <a:chExt cx="1047609" cy="1047609"/>
          </a:xfrm>
        </p:grpSpPr>
        <p:sp>
          <p:nvSpPr>
            <p:cNvPr id="1581" name="Shape 158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84" name="Group 158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82" name="Shape 158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83" name="Shape 158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9045" y="4968156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9" name="Group 1589"/>
          <p:cNvGrpSpPr/>
          <p:nvPr/>
        </p:nvGrpSpPr>
        <p:grpSpPr>
          <a:xfrm>
            <a:off x="1910407" y="5490548"/>
            <a:ext cx="854844" cy="926929"/>
            <a:chOff x="0" y="0"/>
            <a:chExt cx="854842" cy="926928"/>
          </a:xfrm>
        </p:grpSpPr>
        <p:sp>
          <p:nvSpPr>
            <p:cNvPr id="1587" name="Shape 1587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594" name="Group 1594"/>
          <p:cNvGrpSpPr/>
          <p:nvPr/>
        </p:nvGrpSpPr>
        <p:grpSpPr>
          <a:xfrm>
            <a:off x="4303659" y="3813187"/>
            <a:ext cx="1047611" cy="1047611"/>
            <a:chOff x="0" y="0"/>
            <a:chExt cx="1047609" cy="1047609"/>
          </a:xfrm>
        </p:grpSpPr>
        <p:sp>
          <p:nvSpPr>
            <p:cNvPr id="1590" name="Shape 159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593" name="Group 159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591" name="Shape 159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592" name="Shape 159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59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1016" y="4800753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596" name="Shape 1596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597" name="Shape 1597"/>
          <p:cNvSpPr/>
          <p:nvPr/>
        </p:nvSpPr>
        <p:spPr>
          <a:xfrm>
            <a:off x="6744796" y="1423963"/>
            <a:ext cx="36011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 DOBLE PLATINO</a:t>
            </a:r>
          </a:p>
        </p:txBody>
      </p:sp>
      <p:grpSp>
        <p:nvGrpSpPr>
          <p:cNvPr id="1600" name="Group 1600"/>
          <p:cNvGrpSpPr/>
          <p:nvPr/>
        </p:nvGrpSpPr>
        <p:grpSpPr>
          <a:xfrm>
            <a:off x="1938803" y="7085414"/>
            <a:ext cx="798051" cy="794283"/>
            <a:chOff x="0" y="0"/>
            <a:chExt cx="798050" cy="794281"/>
          </a:xfrm>
        </p:grpSpPr>
        <p:sp>
          <p:nvSpPr>
            <p:cNvPr id="1598" name="Shape 1598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603" name="Group 1603"/>
          <p:cNvGrpSpPr/>
          <p:nvPr/>
        </p:nvGrpSpPr>
        <p:grpSpPr>
          <a:xfrm>
            <a:off x="4597537" y="7191336"/>
            <a:ext cx="642613" cy="772595"/>
            <a:chOff x="0" y="0"/>
            <a:chExt cx="642611" cy="772594"/>
          </a:xfrm>
        </p:grpSpPr>
        <p:sp>
          <p:nvSpPr>
            <p:cNvPr id="1601" name="Shape 1601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60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5032" y="641235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047" y="6467569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606" name="Shape 1606"/>
          <p:cNvSpPr/>
          <p:nvPr/>
        </p:nvSpPr>
        <p:spPr>
          <a:xfrm>
            <a:off x="4137412" y="1214486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60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332" y="7727753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3347" y="778296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3" name="Group 1613"/>
          <p:cNvGrpSpPr/>
          <p:nvPr/>
        </p:nvGrpSpPr>
        <p:grpSpPr>
          <a:xfrm>
            <a:off x="1904238" y="8289931"/>
            <a:ext cx="1047611" cy="1047611"/>
            <a:chOff x="0" y="0"/>
            <a:chExt cx="1047609" cy="1047609"/>
          </a:xfrm>
        </p:grpSpPr>
        <p:sp>
          <p:nvSpPr>
            <p:cNvPr id="1609" name="Shape 160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12" name="Group 161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10" name="Shape 161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11" name="Shape 161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618" name="Group 1618"/>
          <p:cNvGrpSpPr/>
          <p:nvPr/>
        </p:nvGrpSpPr>
        <p:grpSpPr>
          <a:xfrm>
            <a:off x="4408802" y="8356212"/>
            <a:ext cx="1047611" cy="1047611"/>
            <a:chOff x="0" y="0"/>
            <a:chExt cx="1047609" cy="1047609"/>
          </a:xfrm>
        </p:grpSpPr>
        <p:sp>
          <p:nvSpPr>
            <p:cNvPr id="1614" name="Shape 161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17" name="Group 161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15" name="Shape 161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16" name="Shape 161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621" name="Group 1621"/>
          <p:cNvGrpSpPr/>
          <p:nvPr/>
        </p:nvGrpSpPr>
        <p:grpSpPr>
          <a:xfrm>
            <a:off x="4461245" y="5516464"/>
            <a:ext cx="854843" cy="926929"/>
            <a:chOff x="0" y="0"/>
            <a:chExt cx="854842" cy="926928"/>
          </a:xfrm>
        </p:grpSpPr>
        <p:sp>
          <p:nvSpPr>
            <p:cNvPr id="1619" name="Shape 1619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622" name="Shape 1622"/>
          <p:cNvSpPr/>
          <p:nvPr/>
        </p:nvSpPr>
        <p:spPr>
          <a:xfrm>
            <a:off x="7036553" y="3587334"/>
            <a:ext cx="541362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100,000 MNX</a:t>
            </a:r>
          </a:p>
        </p:txBody>
      </p:sp>
      <p:grpSp>
        <p:nvGrpSpPr>
          <p:cNvPr id="1627" name="Group 1627"/>
          <p:cNvGrpSpPr/>
          <p:nvPr/>
        </p:nvGrpSpPr>
        <p:grpSpPr>
          <a:xfrm>
            <a:off x="2142873" y="2516844"/>
            <a:ext cx="729679" cy="729679"/>
            <a:chOff x="0" y="-1"/>
            <a:chExt cx="729677" cy="729677"/>
          </a:xfrm>
        </p:grpSpPr>
        <p:sp>
          <p:nvSpPr>
            <p:cNvPr id="1623" name="Shape 1623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26" name="Group 1626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624" name="Shape 1624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25" name="Shape 1625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32" name="Group 1632"/>
          <p:cNvGrpSpPr/>
          <p:nvPr/>
        </p:nvGrpSpPr>
        <p:grpSpPr>
          <a:xfrm>
            <a:off x="4462625" y="2503644"/>
            <a:ext cx="729679" cy="729679"/>
            <a:chOff x="-1" y="-1"/>
            <a:chExt cx="729677" cy="729677"/>
          </a:xfrm>
        </p:grpSpPr>
        <p:sp>
          <p:nvSpPr>
            <p:cNvPr id="1628" name="Shape 1628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31" name="Group 1631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629" name="Shape 1629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30" name="Shape 1630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37" name="Group 1637"/>
          <p:cNvGrpSpPr/>
          <p:nvPr/>
        </p:nvGrpSpPr>
        <p:grpSpPr>
          <a:xfrm>
            <a:off x="2173488" y="1398873"/>
            <a:ext cx="655317" cy="655313"/>
            <a:chOff x="0" y="0"/>
            <a:chExt cx="655316" cy="655311"/>
          </a:xfrm>
        </p:grpSpPr>
        <p:sp>
          <p:nvSpPr>
            <p:cNvPr id="1633" name="Shape 1633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36" name="Group 1636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634" name="Shape 1634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35" name="Shape 1635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642" name="Group 1642"/>
          <p:cNvGrpSpPr/>
          <p:nvPr/>
        </p:nvGrpSpPr>
        <p:grpSpPr>
          <a:xfrm>
            <a:off x="4499806" y="1380419"/>
            <a:ext cx="655315" cy="655313"/>
            <a:chOff x="0" y="0"/>
            <a:chExt cx="655313" cy="655311"/>
          </a:xfrm>
        </p:grpSpPr>
        <p:sp>
          <p:nvSpPr>
            <p:cNvPr id="1638" name="Shape 1638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41" name="Group 1641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639" name="Shape 1639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40" name="Shape 1640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64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7549" y="197330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3866" y="1973303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5" name="Shape 1645"/>
          <p:cNvSpPr/>
          <p:nvPr/>
        </p:nvSpPr>
        <p:spPr>
          <a:xfrm>
            <a:off x="3756371" y="1160054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64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6741" y="328017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1" name="Group 1651"/>
          <p:cNvGrpSpPr/>
          <p:nvPr/>
        </p:nvGrpSpPr>
        <p:grpSpPr>
          <a:xfrm>
            <a:off x="3066431" y="3958106"/>
            <a:ext cx="1047611" cy="1047611"/>
            <a:chOff x="0" y="0"/>
            <a:chExt cx="1047609" cy="1047609"/>
          </a:xfrm>
        </p:grpSpPr>
        <p:sp>
          <p:nvSpPr>
            <p:cNvPr id="1647" name="Shape 164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50" name="Group 165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48" name="Shape 164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49" name="Shape 164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65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7440" y="5113075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5" name="Group 1655"/>
          <p:cNvGrpSpPr/>
          <p:nvPr/>
        </p:nvGrpSpPr>
        <p:grpSpPr>
          <a:xfrm>
            <a:off x="3148801" y="5635468"/>
            <a:ext cx="854843" cy="926929"/>
            <a:chOff x="0" y="0"/>
            <a:chExt cx="854842" cy="926928"/>
          </a:xfrm>
        </p:grpSpPr>
        <p:sp>
          <p:nvSpPr>
            <p:cNvPr id="1653" name="Shape 1653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658" name="Group 1658"/>
          <p:cNvGrpSpPr/>
          <p:nvPr/>
        </p:nvGrpSpPr>
        <p:grpSpPr>
          <a:xfrm>
            <a:off x="3177196" y="7230333"/>
            <a:ext cx="798051" cy="794283"/>
            <a:chOff x="0" y="0"/>
            <a:chExt cx="798050" cy="794281"/>
          </a:xfrm>
        </p:grpSpPr>
        <p:sp>
          <p:nvSpPr>
            <p:cNvPr id="1656" name="Shape 1656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65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3425" y="6557274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0725" y="787267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5" name="Group 1665"/>
          <p:cNvGrpSpPr/>
          <p:nvPr/>
        </p:nvGrpSpPr>
        <p:grpSpPr>
          <a:xfrm>
            <a:off x="3142631" y="8434850"/>
            <a:ext cx="1047611" cy="1047611"/>
            <a:chOff x="0" y="0"/>
            <a:chExt cx="1047609" cy="1047609"/>
          </a:xfrm>
        </p:grpSpPr>
        <p:sp>
          <p:nvSpPr>
            <p:cNvPr id="1661" name="Shape 166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64" name="Group 166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62" name="Shape 166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63" name="Shape 166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670" name="Group 1670"/>
          <p:cNvGrpSpPr/>
          <p:nvPr/>
        </p:nvGrpSpPr>
        <p:grpSpPr>
          <a:xfrm>
            <a:off x="3381267" y="2661764"/>
            <a:ext cx="729679" cy="729679"/>
            <a:chOff x="-1" y="-1"/>
            <a:chExt cx="729677" cy="729677"/>
          </a:xfrm>
        </p:grpSpPr>
        <p:sp>
          <p:nvSpPr>
            <p:cNvPr id="1666" name="Shape 1666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69" name="Group 1669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667" name="Shape 1667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68" name="Shape 1668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675" name="Group 1675"/>
          <p:cNvGrpSpPr/>
          <p:nvPr/>
        </p:nvGrpSpPr>
        <p:grpSpPr>
          <a:xfrm>
            <a:off x="3411881" y="1543791"/>
            <a:ext cx="655317" cy="655313"/>
            <a:chOff x="0" y="0"/>
            <a:chExt cx="655316" cy="655311"/>
          </a:xfrm>
        </p:grpSpPr>
        <p:sp>
          <p:nvSpPr>
            <p:cNvPr id="1671" name="Shape 1671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74" name="Group 1674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672" name="Shape 1672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73" name="Shape 1673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67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5941" y="2118222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677" name="Shape 1677"/>
          <p:cNvSpPr/>
          <p:nvPr/>
        </p:nvSpPr>
        <p:spPr>
          <a:xfrm flipH="1">
            <a:off x="1022089" y="880808"/>
            <a:ext cx="2274294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67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909" y="328017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3" name="Group 1683"/>
          <p:cNvGrpSpPr/>
          <p:nvPr/>
        </p:nvGrpSpPr>
        <p:grpSpPr>
          <a:xfrm>
            <a:off x="355599" y="3958106"/>
            <a:ext cx="1047611" cy="1047611"/>
            <a:chOff x="0" y="0"/>
            <a:chExt cx="1047609" cy="1047609"/>
          </a:xfrm>
        </p:grpSpPr>
        <p:sp>
          <p:nvSpPr>
            <p:cNvPr id="1679" name="Shape 167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82" name="Group 168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80" name="Shape 168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81" name="Shape 168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68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608" y="5113075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7" name="Group 1687"/>
          <p:cNvGrpSpPr/>
          <p:nvPr/>
        </p:nvGrpSpPr>
        <p:grpSpPr>
          <a:xfrm>
            <a:off x="437968" y="5635468"/>
            <a:ext cx="854844" cy="926929"/>
            <a:chOff x="0" y="0"/>
            <a:chExt cx="854842" cy="926928"/>
          </a:xfrm>
        </p:grpSpPr>
        <p:sp>
          <p:nvSpPr>
            <p:cNvPr id="1685" name="Shape 1685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690" name="Group 1690"/>
          <p:cNvGrpSpPr/>
          <p:nvPr/>
        </p:nvGrpSpPr>
        <p:grpSpPr>
          <a:xfrm>
            <a:off x="466364" y="7230333"/>
            <a:ext cx="798052" cy="794283"/>
            <a:chOff x="0" y="0"/>
            <a:chExt cx="798050" cy="794281"/>
          </a:xfrm>
        </p:grpSpPr>
        <p:sp>
          <p:nvSpPr>
            <p:cNvPr id="1688" name="Shape 1688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69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2592" y="6557274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892" y="787267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7" name="Group 1697"/>
          <p:cNvGrpSpPr/>
          <p:nvPr/>
        </p:nvGrpSpPr>
        <p:grpSpPr>
          <a:xfrm>
            <a:off x="431798" y="8434850"/>
            <a:ext cx="1047611" cy="1047611"/>
            <a:chOff x="0" y="0"/>
            <a:chExt cx="1047609" cy="1047609"/>
          </a:xfrm>
        </p:grpSpPr>
        <p:sp>
          <p:nvSpPr>
            <p:cNvPr id="1693" name="Shape 169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96" name="Group 169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694" name="Shape 169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95" name="Shape 169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702" name="Group 1702"/>
          <p:cNvGrpSpPr/>
          <p:nvPr/>
        </p:nvGrpSpPr>
        <p:grpSpPr>
          <a:xfrm>
            <a:off x="670435" y="2661764"/>
            <a:ext cx="729679" cy="729679"/>
            <a:chOff x="-1" y="-1"/>
            <a:chExt cx="729677" cy="729677"/>
          </a:xfrm>
        </p:grpSpPr>
        <p:sp>
          <p:nvSpPr>
            <p:cNvPr id="1698" name="Shape 1698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01" name="Group 1701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699" name="Shape 1699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00" name="Shape 1700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707" name="Group 1707"/>
          <p:cNvGrpSpPr/>
          <p:nvPr/>
        </p:nvGrpSpPr>
        <p:grpSpPr>
          <a:xfrm>
            <a:off x="701050" y="1543791"/>
            <a:ext cx="655315" cy="655313"/>
            <a:chOff x="0" y="0"/>
            <a:chExt cx="655313" cy="655311"/>
          </a:xfrm>
        </p:grpSpPr>
        <p:sp>
          <p:nvSpPr>
            <p:cNvPr id="1703" name="Shape 1703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06" name="Group 1706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704" name="Shape 1704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05" name="Shape 1705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70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110" y="2118222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3" name="Group 1713"/>
          <p:cNvGrpSpPr/>
          <p:nvPr/>
        </p:nvGrpSpPr>
        <p:grpSpPr>
          <a:xfrm>
            <a:off x="5493183" y="1398873"/>
            <a:ext cx="1047611" cy="1047613"/>
            <a:chOff x="0" y="0"/>
            <a:chExt cx="1047609" cy="1047612"/>
          </a:xfrm>
        </p:grpSpPr>
        <p:sp>
          <p:nvSpPr>
            <p:cNvPr id="1709" name="Shape 1709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12" name="Group 1712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710" name="Shape 1710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11" name="Shape 1711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Bronse</a:t>
                </a:r>
              </a:p>
            </p:txBody>
          </p:sp>
        </p:grpSp>
      </p:grpSp>
      <p:pic>
        <p:nvPicPr>
          <p:cNvPr id="171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8680" y="232530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9" name="Group 1719"/>
          <p:cNvGrpSpPr/>
          <p:nvPr/>
        </p:nvGrpSpPr>
        <p:grpSpPr>
          <a:xfrm>
            <a:off x="5712593" y="2987361"/>
            <a:ext cx="806985" cy="806985"/>
            <a:chOff x="0" y="0"/>
            <a:chExt cx="806984" cy="806984"/>
          </a:xfrm>
        </p:grpSpPr>
        <p:sp>
          <p:nvSpPr>
            <p:cNvPr id="1715" name="Shape 1715"/>
            <p:cNvSpPr/>
            <p:nvPr/>
          </p:nvSpPr>
          <p:spPr>
            <a:xfrm>
              <a:off x="0" y="0"/>
              <a:ext cx="806985" cy="806985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18" name="Group 1718"/>
            <p:cNvGrpSpPr/>
            <p:nvPr/>
          </p:nvGrpSpPr>
          <p:grpSpPr>
            <a:xfrm>
              <a:off x="91325" y="200753"/>
              <a:ext cx="665046" cy="474697"/>
              <a:chOff x="0" y="0"/>
              <a:chExt cx="665045" cy="474696"/>
            </a:xfrm>
          </p:grpSpPr>
          <p:sp>
            <p:nvSpPr>
              <p:cNvPr id="1716" name="Shape 1716"/>
              <p:cNvSpPr/>
              <p:nvPr/>
            </p:nvSpPr>
            <p:spPr>
              <a:xfrm>
                <a:off x="0" y="77669"/>
                <a:ext cx="665046" cy="319359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17" name="Shape 1717"/>
              <p:cNvSpPr/>
              <p:nvPr/>
            </p:nvSpPr>
            <p:spPr>
              <a:xfrm>
                <a:off x="0" y="0"/>
                <a:ext cx="665046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172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728" y="370189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3" name="Group 1723"/>
          <p:cNvGrpSpPr/>
          <p:nvPr/>
        </p:nvGrpSpPr>
        <p:grpSpPr>
          <a:xfrm>
            <a:off x="5695105" y="4385233"/>
            <a:ext cx="854843" cy="785293"/>
            <a:chOff x="0" y="0"/>
            <a:chExt cx="854842" cy="785291"/>
          </a:xfrm>
        </p:grpSpPr>
        <p:sp>
          <p:nvSpPr>
            <p:cNvPr id="1721" name="Shape 1721"/>
            <p:cNvSpPr/>
            <p:nvPr/>
          </p:nvSpPr>
          <p:spPr>
            <a:xfrm>
              <a:off x="-1" y="0"/>
              <a:ext cx="854844" cy="785292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25188" y="118072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726" name="Group 1726"/>
          <p:cNvGrpSpPr/>
          <p:nvPr/>
        </p:nvGrpSpPr>
        <p:grpSpPr>
          <a:xfrm>
            <a:off x="5556720" y="5666039"/>
            <a:ext cx="1131613" cy="1239517"/>
            <a:chOff x="0" y="0"/>
            <a:chExt cx="1131612" cy="1239516"/>
          </a:xfrm>
        </p:grpSpPr>
        <p:sp>
          <p:nvSpPr>
            <p:cNvPr id="1724" name="Shape 1724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727" name="Shape 1727"/>
          <p:cNvSpPr/>
          <p:nvPr/>
        </p:nvSpPr>
        <p:spPr>
          <a:xfrm>
            <a:off x="4310724" y="935238"/>
            <a:ext cx="1366354" cy="44684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72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3287" y="5078477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9" name="Shape 1729"/>
          <p:cNvSpPr/>
          <p:nvPr/>
        </p:nvSpPr>
        <p:spPr>
          <a:xfrm>
            <a:off x="7903008" y="2700515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10</a:t>
            </a:r>
            <a:r>
              <a:t>41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VG:1</a:t>
            </a:r>
            <a:r>
              <a:t>25,</a:t>
            </a:r>
            <a:r>
              <a:t>000</a:t>
            </a:r>
          </a:p>
        </p:txBody>
      </p:sp>
      <p:sp>
        <p:nvSpPr>
          <p:cNvPr id="1730" name="Shape 1730"/>
          <p:cNvSpPr/>
          <p:nvPr/>
        </p:nvSpPr>
        <p:spPr>
          <a:xfrm>
            <a:off x="7256808" y="4712160"/>
            <a:ext cx="4630153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Canjeable por viaje a 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Egipto -Turquia y DUBAI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para dos personas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Subtype="9" presetID="15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0" fill="hold"/>
                                        <p:tgtEl>
                                          <p:spTgt spid="1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4" grpId="22"/>
      <p:bldP build="whole" bldLvl="1" animBg="1" rev="0" advAuto="0" spid="1678" grpId="32"/>
      <p:bldP build="whole" bldLvl="1" animBg="1" rev="0" advAuto="0" spid="1707" grpId="39"/>
      <p:bldP build="whole" bldLvl="1" animBg="1" rev="0" advAuto="0" spid="1607" grpId="13"/>
      <p:bldP build="whole" bldLvl="1" animBg="1" rev="0" advAuto="0" spid="1676" grpId="31"/>
      <p:bldP build="whole" bldLvl="1" animBg="1" rev="0" advAuto="0" spid="1576" grpId="1"/>
      <p:bldP build="whole" bldLvl="1" animBg="1" rev="0" advAuto="0" spid="1702" grpId="38"/>
      <p:bldP build="whole" bldLvl="1" animBg="1" rev="0" advAuto="0" spid="1637" grpId="19"/>
      <p:bldP build="whole" bldLvl="1" animBg="1" rev="0" advAuto="0" spid="1652" grpId="25"/>
      <p:bldP build="whole" bldLvl="1" animBg="1" rev="0" advAuto="0" spid="1577" grpId="2"/>
      <p:bldP build="whole" bldLvl="1" animBg="1" rev="0" advAuto="0" spid="1586" grpId="6"/>
      <p:bldP build="whole" bldLvl="1" animBg="1" rev="0" advAuto="0" spid="1683" grpId="33"/>
      <p:bldP build="whole" bldLvl="1" animBg="1" rev="0" advAuto="0" spid="1660" grpId="27"/>
      <p:bldP build="whole" bldLvl="1" animBg="1" rev="0" advAuto="0" spid="1665" grpId="28"/>
      <p:bldP build="whole" bldLvl="1" animBg="1" rev="0" advAuto="0" spid="1659" grpId="26"/>
      <p:bldP build="whole" bldLvl="1" animBg="1" rev="0" advAuto="0" spid="1642" grpId="20"/>
      <p:bldP build="whole" bldLvl="1" animBg="1" rev="0" advAuto="0" spid="1605" grpId="12"/>
      <p:bldP build="whole" bldLvl="1" animBg="1" rev="0" advAuto="0" spid="1719" grpId="43"/>
      <p:bldP build="whole" bldLvl="1" animBg="1" rev="0" advAuto="0" spid="1594" grpId="7"/>
      <p:bldP build="whole" bldLvl="1" animBg="1" rev="0" advAuto="0" spid="1604" grpId="11"/>
      <p:bldP build="whole" bldLvl="1" animBg="1" rev="0" advAuto="0" spid="1697" grpId="37"/>
      <p:bldP build="whole" bldLvl="1" animBg="1" rev="0" advAuto="0" spid="1713" grpId="41"/>
      <p:bldP build="whole" bldLvl="1" animBg="1" rev="0" advAuto="0" spid="1585" grpId="5"/>
      <p:bldP build="whole" bldLvl="1" animBg="1" rev="0" advAuto="0" spid="1597" grpId="9"/>
      <p:bldP build="whole" bldLvl="1" animBg="1" rev="0" advAuto="0" spid="1684" grpId="34"/>
      <p:bldP build="whole" bldLvl="1" animBg="1" rev="0" advAuto="0" spid="1708" grpId="40"/>
      <p:bldP build="whole" bldLvl="1" animBg="1" rev="0" advAuto="0" spid="1692" grpId="36"/>
      <p:bldP build="whole" bldLvl="1" animBg="1" rev="0" advAuto="0" spid="1632" grpId="18"/>
      <p:bldP build="whole" bldLvl="1" animBg="1" rev="0" advAuto="0" spid="1691" grpId="35"/>
      <p:bldP build="whole" bldLvl="1" animBg="1" rev="0" advAuto="0" spid="1720" grpId="44"/>
      <p:bldP build="whole" bldLvl="1" animBg="1" rev="0" advAuto="0" spid="1714" grpId="42"/>
      <p:bldP build="whole" bldLvl="1" animBg="1" rev="0" advAuto="0" spid="1675" grpId="30"/>
      <p:bldP build="whole" bldLvl="1" animBg="1" rev="0" advAuto="0" spid="1596" grpId="10"/>
      <p:bldP build="whole" bldLvl="1" animBg="1" rev="0" advAuto="0" spid="1580" grpId="4"/>
      <p:bldP build="whole" bldLvl="1" animBg="1" rev="0" advAuto="0" spid="1618" grpId="16"/>
      <p:bldP build="whole" bldLvl="1" animBg="1" rev="0" advAuto="0" spid="1579" grpId="3"/>
      <p:bldP build="whole" bldLvl="1" animBg="1" rev="0" advAuto="0" spid="1728" grpId="45"/>
      <p:bldP build="whole" bldLvl="1" animBg="1" rev="0" advAuto="0" spid="1608" grpId="14"/>
      <p:bldP build="whole" bldLvl="1" animBg="1" rev="0" advAuto="0" spid="1613" grpId="15"/>
      <p:bldP build="whole" bldLvl="1" animBg="1" rev="0" advAuto="0" spid="1595" grpId="8"/>
      <p:bldP build="whole" bldLvl="1" animBg="1" rev="0" advAuto="0" spid="1646" grpId="23"/>
      <p:bldP build="whole" bldLvl="1" animBg="1" rev="0" advAuto="0" spid="1651" grpId="24"/>
      <p:bldP build="whole" bldLvl="1" animBg="1" rev="0" advAuto="0" spid="1670" grpId="29"/>
      <p:bldP build="whole" bldLvl="1" animBg="1" rev="0" advAuto="0" spid="1627" grpId="17"/>
      <p:bldP build="whole" bldLvl="1" animBg="1" rev="0" advAuto="0" spid="1643" grpId="2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5" name="Group 1735"/>
          <p:cNvGrpSpPr/>
          <p:nvPr/>
        </p:nvGrpSpPr>
        <p:grpSpPr>
          <a:xfrm>
            <a:off x="3219804" y="465650"/>
            <a:ext cx="810749" cy="806983"/>
            <a:chOff x="0" y="0"/>
            <a:chExt cx="810748" cy="806981"/>
          </a:xfrm>
        </p:grpSpPr>
        <p:sp>
          <p:nvSpPr>
            <p:cNvPr id="1732" name="Shape 1732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73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737" name="Shape 1737"/>
          <p:cNvSpPr/>
          <p:nvPr/>
        </p:nvSpPr>
        <p:spPr>
          <a:xfrm flipH="1">
            <a:off x="2717019" y="1159742"/>
            <a:ext cx="396613" cy="39661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73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3883" y="3134940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0202" y="3134940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4" name="Group 1744"/>
          <p:cNvGrpSpPr/>
          <p:nvPr/>
        </p:nvGrpSpPr>
        <p:grpSpPr>
          <a:xfrm>
            <a:off x="1653572" y="3812875"/>
            <a:ext cx="1047611" cy="1047611"/>
            <a:chOff x="0" y="0"/>
            <a:chExt cx="1047609" cy="1047609"/>
          </a:xfrm>
        </p:grpSpPr>
        <p:sp>
          <p:nvSpPr>
            <p:cNvPr id="1740" name="Shape 174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43" name="Group 174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741" name="Shape 174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42" name="Shape 174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4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4581" y="4967844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48" name="Group 1748"/>
          <p:cNvGrpSpPr/>
          <p:nvPr/>
        </p:nvGrpSpPr>
        <p:grpSpPr>
          <a:xfrm>
            <a:off x="1735943" y="5490236"/>
            <a:ext cx="854843" cy="926929"/>
            <a:chOff x="0" y="0"/>
            <a:chExt cx="854842" cy="926928"/>
          </a:xfrm>
        </p:grpSpPr>
        <p:sp>
          <p:nvSpPr>
            <p:cNvPr id="1746" name="Shape 174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753" name="Group 1753"/>
          <p:cNvGrpSpPr/>
          <p:nvPr/>
        </p:nvGrpSpPr>
        <p:grpSpPr>
          <a:xfrm>
            <a:off x="4129194" y="3812875"/>
            <a:ext cx="1047611" cy="1047611"/>
            <a:chOff x="0" y="0"/>
            <a:chExt cx="1047609" cy="1047609"/>
          </a:xfrm>
        </p:grpSpPr>
        <p:sp>
          <p:nvSpPr>
            <p:cNvPr id="1749" name="Shape 174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52" name="Group 175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750" name="Shape 175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51" name="Shape 175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75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6552" y="4800441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Shape 1755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756" name="Shape 1756"/>
          <p:cNvSpPr/>
          <p:nvPr/>
        </p:nvSpPr>
        <p:spPr>
          <a:xfrm>
            <a:off x="6576894" y="1405510"/>
            <a:ext cx="35259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TRIPLE PLATINO</a:t>
            </a:r>
          </a:p>
        </p:txBody>
      </p:sp>
      <p:grpSp>
        <p:nvGrpSpPr>
          <p:cNvPr id="1759" name="Group 1759"/>
          <p:cNvGrpSpPr/>
          <p:nvPr/>
        </p:nvGrpSpPr>
        <p:grpSpPr>
          <a:xfrm>
            <a:off x="1764338" y="7085103"/>
            <a:ext cx="798052" cy="794283"/>
            <a:chOff x="0" y="0"/>
            <a:chExt cx="798050" cy="794281"/>
          </a:xfrm>
        </p:grpSpPr>
        <p:sp>
          <p:nvSpPr>
            <p:cNvPr id="1757" name="Shape 175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762" name="Group 1762"/>
          <p:cNvGrpSpPr/>
          <p:nvPr/>
        </p:nvGrpSpPr>
        <p:grpSpPr>
          <a:xfrm>
            <a:off x="4423073" y="7191023"/>
            <a:ext cx="642613" cy="772595"/>
            <a:chOff x="0" y="0"/>
            <a:chExt cx="642611" cy="772594"/>
          </a:xfrm>
        </p:grpSpPr>
        <p:sp>
          <p:nvSpPr>
            <p:cNvPr id="1760" name="Shape 1760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76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0566" y="641204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1582" y="6467257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765" name="Shape 1765"/>
          <p:cNvSpPr/>
          <p:nvPr/>
        </p:nvSpPr>
        <p:spPr>
          <a:xfrm>
            <a:off x="3962947" y="1214174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76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7866" y="7727442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8882" y="7782655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2" name="Group 1772"/>
          <p:cNvGrpSpPr/>
          <p:nvPr/>
        </p:nvGrpSpPr>
        <p:grpSpPr>
          <a:xfrm>
            <a:off x="1729772" y="8289619"/>
            <a:ext cx="1047611" cy="1047611"/>
            <a:chOff x="0" y="0"/>
            <a:chExt cx="1047609" cy="1047609"/>
          </a:xfrm>
        </p:grpSpPr>
        <p:sp>
          <p:nvSpPr>
            <p:cNvPr id="1768" name="Shape 176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71" name="Group 177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769" name="Shape 176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70" name="Shape 177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777" name="Group 1777"/>
          <p:cNvGrpSpPr/>
          <p:nvPr/>
        </p:nvGrpSpPr>
        <p:grpSpPr>
          <a:xfrm>
            <a:off x="4234338" y="8355900"/>
            <a:ext cx="1047611" cy="1047611"/>
            <a:chOff x="0" y="0"/>
            <a:chExt cx="1047609" cy="1047609"/>
          </a:xfrm>
        </p:grpSpPr>
        <p:sp>
          <p:nvSpPr>
            <p:cNvPr id="1773" name="Shape 177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76" name="Group 177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774" name="Shape 177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75" name="Shape 177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780" name="Group 1780"/>
          <p:cNvGrpSpPr/>
          <p:nvPr/>
        </p:nvGrpSpPr>
        <p:grpSpPr>
          <a:xfrm>
            <a:off x="4286780" y="5516152"/>
            <a:ext cx="854843" cy="926929"/>
            <a:chOff x="0" y="0"/>
            <a:chExt cx="854842" cy="926928"/>
          </a:xfrm>
        </p:grpSpPr>
        <p:sp>
          <p:nvSpPr>
            <p:cNvPr id="1778" name="Shape 1778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781" name="Shape 1781"/>
          <p:cNvSpPr/>
          <p:nvPr/>
        </p:nvSpPr>
        <p:spPr>
          <a:xfrm>
            <a:off x="6933338" y="3784229"/>
            <a:ext cx="541362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100,000 MNX</a:t>
            </a:r>
          </a:p>
        </p:txBody>
      </p:sp>
      <p:grpSp>
        <p:nvGrpSpPr>
          <p:cNvPr id="1786" name="Group 1786"/>
          <p:cNvGrpSpPr/>
          <p:nvPr/>
        </p:nvGrpSpPr>
        <p:grpSpPr>
          <a:xfrm>
            <a:off x="1968407" y="2516532"/>
            <a:ext cx="729679" cy="729679"/>
            <a:chOff x="0" y="-1"/>
            <a:chExt cx="729677" cy="729677"/>
          </a:xfrm>
        </p:grpSpPr>
        <p:sp>
          <p:nvSpPr>
            <p:cNvPr id="1782" name="Shape 1782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85" name="Group 1785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783" name="Shape 1783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84" name="Shape 1784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791" name="Group 1791"/>
          <p:cNvGrpSpPr/>
          <p:nvPr/>
        </p:nvGrpSpPr>
        <p:grpSpPr>
          <a:xfrm>
            <a:off x="4288160" y="2503332"/>
            <a:ext cx="729679" cy="729679"/>
            <a:chOff x="-1" y="-1"/>
            <a:chExt cx="729677" cy="729677"/>
          </a:xfrm>
        </p:grpSpPr>
        <p:sp>
          <p:nvSpPr>
            <p:cNvPr id="1787" name="Shape 178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90" name="Group 179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788" name="Shape 178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89" name="Shape 178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796" name="Group 1796"/>
          <p:cNvGrpSpPr/>
          <p:nvPr/>
        </p:nvGrpSpPr>
        <p:grpSpPr>
          <a:xfrm>
            <a:off x="1999022" y="1398561"/>
            <a:ext cx="655317" cy="655313"/>
            <a:chOff x="0" y="0"/>
            <a:chExt cx="655316" cy="655311"/>
          </a:xfrm>
        </p:grpSpPr>
        <p:sp>
          <p:nvSpPr>
            <p:cNvPr id="1792" name="Shape 1792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795" name="Group 1795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793" name="Shape 1793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94" name="Shape 179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801" name="Group 1801"/>
          <p:cNvGrpSpPr/>
          <p:nvPr/>
        </p:nvGrpSpPr>
        <p:grpSpPr>
          <a:xfrm>
            <a:off x="4325341" y="1380107"/>
            <a:ext cx="655315" cy="655313"/>
            <a:chOff x="0" y="0"/>
            <a:chExt cx="655313" cy="655311"/>
          </a:xfrm>
        </p:grpSpPr>
        <p:sp>
          <p:nvSpPr>
            <p:cNvPr id="1797" name="Shape 1797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00" name="Group 1800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798" name="Shape 1798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799" name="Shape 179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0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3083" y="197299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9402" y="1972991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804" name="Shape 1804"/>
          <p:cNvSpPr/>
          <p:nvPr/>
        </p:nvSpPr>
        <p:spPr>
          <a:xfrm>
            <a:off x="3581906" y="1159742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80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2276" y="327985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0" name="Group 1810"/>
          <p:cNvGrpSpPr/>
          <p:nvPr/>
        </p:nvGrpSpPr>
        <p:grpSpPr>
          <a:xfrm>
            <a:off x="2891965" y="3957794"/>
            <a:ext cx="1047611" cy="1047611"/>
            <a:chOff x="0" y="0"/>
            <a:chExt cx="1047609" cy="1047609"/>
          </a:xfrm>
        </p:grpSpPr>
        <p:sp>
          <p:nvSpPr>
            <p:cNvPr id="1806" name="Shape 180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09" name="Group 180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807" name="Shape 180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08" name="Shape 180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81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2975" y="511276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4" name="Group 1814"/>
          <p:cNvGrpSpPr/>
          <p:nvPr/>
        </p:nvGrpSpPr>
        <p:grpSpPr>
          <a:xfrm>
            <a:off x="2974336" y="5635156"/>
            <a:ext cx="854843" cy="926929"/>
            <a:chOff x="0" y="0"/>
            <a:chExt cx="854842" cy="926928"/>
          </a:xfrm>
        </p:grpSpPr>
        <p:sp>
          <p:nvSpPr>
            <p:cNvPr id="1812" name="Shape 1812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817" name="Group 1817"/>
          <p:cNvGrpSpPr/>
          <p:nvPr/>
        </p:nvGrpSpPr>
        <p:grpSpPr>
          <a:xfrm>
            <a:off x="3002732" y="7230022"/>
            <a:ext cx="798051" cy="794283"/>
            <a:chOff x="0" y="0"/>
            <a:chExt cx="798050" cy="794281"/>
          </a:xfrm>
        </p:grpSpPr>
        <p:sp>
          <p:nvSpPr>
            <p:cNvPr id="1815" name="Shape 1815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81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8959" y="655696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6259" y="787236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4" name="Group 1824"/>
          <p:cNvGrpSpPr/>
          <p:nvPr/>
        </p:nvGrpSpPr>
        <p:grpSpPr>
          <a:xfrm>
            <a:off x="2968165" y="8434538"/>
            <a:ext cx="1047611" cy="1047611"/>
            <a:chOff x="0" y="0"/>
            <a:chExt cx="1047609" cy="1047609"/>
          </a:xfrm>
        </p:grpSpPr>
        <p:sp>
          <p:nvSpPr>
            <p:cNvPr id="1820" name="Shape 182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23" name="Group 182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821" name="Shape 182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829" name="Group 1829"/>
          <p:cNvGrpSpPr/>
          <p:nvPr/>
        </p:nvGrpSpPr>
        <p:grpSpPr>
          <a:xfrm>
            <a:off x="3206801" y="2661452"/>
            <a:ext cx="729679" cy="729679"/>
            <a:chOff x="-1" y="-1"/>
            <a:chExt cx="729677" cy="729677"/>
          </a:xfrm>
        </p:grpSpPr>
        <p:sp>
          <p:nvSpPr>
            <p:cNvPr id="1825" name="Shape 1825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28" name="Group 1828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826" name="Shape 1826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27" name="Shape 1827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34" name="Group 1834"/>
          <p:cNvGrpSpPr/>
          <p:nvPr/>
        </p:nvGrpSpPr>
        <p:grpSpPr>
          <a:xfrm>
            <a:off x="3237415" y="1543480"/>
            <a:ext cx="655317" cy="655312"/>
            <a:chOff x="0" y="0"/>
            <a:chExt cx="655316" cy="655311"/>
          </a:xfrm>
        </p:grpSpPr>
        <p:sp>
          <p:nvSpPr>
            <p:cNvPr id="1830" name="Shape 1830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33" name="Group 1833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831" name="Shape 1831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32" name="Shape 1832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3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1476" y="2117910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836" name="Shape 1836"/>
          <p:cNvSpPr/>
          <p:nvPr/>
        </p:nvSpPr>
        <p:spPr>
          <a:xfrm flipH="1">
            <a:off x="847624" y="880496"/>
            <a:ext cx="2274294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83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445" y="3279859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2" name="Group 1842"/>
          <p:cNvGrpSpPr/>
          <p:nvPr/>
        </p:nvGrpSpPr>
        <p:grpSpPr>
          <a:xfrm>
            <a:off x="181134" y="3957794"/>
            <a:ext cx="1047611" cy="1047611"/>
            <a:chOff x="0" y="0"/>
            <a:chExt cx="1047609" cy="1047609"/>
          </a:xfrm>
        </p:grpSpPr>
        <p:sp>
          <p:nvSpPr>
            <p:cNvPr id="1838" name="Shape 183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41" name="Group 184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839" name="Shape 183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40" name="Shape 184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84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142" y="511276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6" name="Group 1846"/>
          <p:cNvGrpSpPr/>
          <p:nvPr/>
        </p:nvGrpSpPr>
        <p:grpSpPr>
          <a:xfrm>
            <a:off x="263503" y="5635156"/>
            <a:ext cx="854844" cy="926929"/>
            <a:chOff x="0" y="0"/>
            <a:chExt cx="854842" cy="926928"/>
          </a:xfrm>
        </p:grpSpPr>
        <p:sp>
          <p:nvSpPr>
            <p:cNvPr id="1844" name="Shape 1844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849" name="Group 1849"/>
          <p:cNvGrpSpPr/>
          <p:nvPr/>
        </p:nvGrpSpPr>
        <p:grpSpPr>
          <a:xfrm>
            <a:off x="291899" y="7230022"/>
            <a:ext cx="798052" cy="794283"/>
            <a:chOff x="0" y="0"/>
            <a:chExt cx="798050" cy="794281"/>
          </a:xfrm>
        </p:grpSpPr>
        <p:sp>
          <p:nvSpPr>
            <p:cNvPr id="1847" name="Shape 184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85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128" y="655696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428" y="787236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6" name="Group 1856"/>
          <p:cNvGrpSpPr/>
          <p:nvPr/>
        </p:nvGrpSpPr>
        <p:grpSpPr>
          <a:xfrm>
            <a:off x="257334" y="8434538"/>
            <a:ext cx="1047611" cy="1047611"/>
            <a:chOff x="0" y="0"/>
            <a:chExt cx="1047609" cy="1047609"/>
          </a:xfrm>
        </p:grpSpPr>
        <p:sp>
          <p:nvSpPr>
            <p:cNvPr id="1852" name="Shape 185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55" name="Group 185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853" name="Shape 185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54" name="Shape 185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861" name="Group 1861"/>
          <p:cNvGrpSpPr/>
          <p:nvPr/>
        </p:nvGrpSpPr>
        <p:grpSpPr>
          <a:xfrm>
            <a:off x="495969" y="2661452"/>
            <a:ext cx="729679" cy="729679"/>
            <a:chOff x="-1" y="-1"/>
            <a:chExt cx="729677" cy="729677"/>
          </a:xfrm>
        </p:grpSpPr>
        <p:sp>
          <p:nvSpPr>
            <p:cNvPr id="1857" name="Shape 185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60" name="Group 186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858" name="Shape 185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59" name="Shape 185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866" name="Group 1866"/>
          <p:cNvGrpSpPr/>
          <p:nvPr/>
        </p:nvGrpSpPr>
        <p:grpSpPr>
          <a:xfrm>
            <a:off x="526584" y="1543480"/>
            <a:ext cx="655315" cy="655312"/>
            <a:chOff x="0" y="0"/>
            <a:chExt cx="655313" cy="655311"/>
          </a:xfrm>
        </p:grpSpPr>
        <p:sp>
          <p:nvSpPr>
            <p:cNvPr id="1862" name="Shape 1862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65" name="Group 1865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863" name="Shape 1863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64" name="Shape 186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86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645" y="2117910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084" y="225506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3" name="Group 1873"/>
          <p:cNvGrpSpPr/>
          <p:nvPr/>
        </p:nvGrpSpPr>
        <p:grpSpPr>
          <a:xfrm>
            <a:off x="5606381" y="2886817"/>
            <a:ext cx="810749" cy="810751"/>
            <a:chOff x="0" y="0"/>
            <a:chExt cx="810747" cy="810750"/>
          </a:xfrm>
        </p:grpSpPr>
        <p:sp>
          <p:nvSpPr>
            <p:cNvPr id="1869" name="Shape 1869"/>
            <p:cNvSpPr/>
            <p:nvPr/>
          </p:nvSpPr>
          <p:spPr>
            <a:xfrm>
              <a:off x="0" y="0"/>
              <a:ext cx="810748" cy="810751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72" name="Group 1872"/>
            <p:cNvGrpSpPr/>
            <p:nvPr/>
          </p:nvGrpSpPr>
          <p:grpSpPr>
            <a:xfrm>
              <a:off x="91751" y="202797"/>
              <a:ext cx="668149" cy="474697"/>
              <a:chOff x="0" y="0"/>
              <a:chExt cx="668147" cy="474696"/>
            </a:xfrm>
          </p:grpSpPr>
          <p:sp>
            <p:nvSpPr>
              <p:cNvPr id="1870" name="Shape 1870"/>
              <p:cNvSpPr/>
              <p:nvPr/>
            </p:nvSpPr>
            <p:spPr>
              <a:xfrm>
                <a:off x="0" y="76924"/>
                <a:ext cx="668148" cy="320849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71" name="Shape 1871"/>
              <p:cNvSpPr/>
              <p:nvPr/>
            </p:nvSpPr>
            <p:spPr>
              <a:xfrm>
                <a:off x="0" y="-1"/>
                <a:ext cx="6681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18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2784" y="356902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7" name="Group 1877"/>
          <p:cNvGrpSpPr/>
          <p:nvPr/>
        </p:nvGrpSpPr>
        <p:grpSpPr>
          <a:xfrm>
            <a:off x="5539254" y="5408283"/>
            <a:ext cx="716977" cy="794283"/>
            <a:chOff x="0" y="0"/>
            <a:chExt cx="716976" cy="794281"/>
          </a:xfrm>
        </p:grpSpPr>
        <p:sp>
          <p:nvSpPr>
            <p:cNvPr id="1875" name="Shape 1875"/>
            <p:cNvSpPr/>
            <p:nvPr/>
          </p:nvSpPr>
          <p:spPr>
            <a:xfrm>
              <a:off x="-1" y="0"/>
              <a:ext cx="716978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104998" y="116319"/>
              <a:ext cx="506980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</a:t>
              </a:r>
            </a:p>
          </p:txBody>
        </p:sp>
      </p:grpSp>
      <p:pic>
        <p:nvPicPr>
          <p:cNvPr id="187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4945" y="480044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3" name="Group 1883"/>
          <p:cNvGrpSpPr/>
          <p:nvPr/>
        </p:nvGrpSpPr>
        <p:grpSpPr>
          <a:xfrm>
            <a:off x="5451775" y="1373960"/>
            <a:ext cx="1047611" cy="1047613"/>
            <a:chOff x="0" y="0"/>
            <a:chExt cx="1047609" cy="1047612"/>
          </a:xfrm>
        </p:grpSpPr>
        <p:sp>
          <p:nvSpPr>
            <p:cNvPr id="1879" name="Shape 1879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82" name="Group 1882"/>
            <p:cNvGrpSpPr/>
            <p:nvPr/>
          </p:nvGrpSpPr>
          <p:grpSpPr>
            <a:xfrm>
              <a:off x="39423" y="325736"/>
              <a:ext cx="894868" cy="439530"/>
              <a:chOff x="0" y="0"/>
              <a:chExt cx="894866" cy="439528"/>
            </a:xfrm>
          </p:grpSpPr>
          <p:sp>
            <p:nvSpPr>
              <p:cNvPr id="1880" name="Shape 1880"/>
              <p:cNvSpPr/>
              <p:nvPr/>
            </p:nvSpPr>
            <p:spPr>
              <a:xfrm>
                <a:off x="76337" y="0"/>
                <a:ext cx="801175" cy="43952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81" name="Shape 1881"/>
              <p:cNvSpPr/>
              <p:nvPr/>
            </p:nvSpPr>
            <p:spPr>
              <a:xfrm>
                <a:off x="0" y="71316"/>
                <a:ext cx="894867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PLATA</a:t>
                </a:r>
              </a:p>
            </p:txBody>
          </p:sp>
        </p:grpSp>
      </p:grpSp>
      <p:pic>
        <p:nvPicPr>
          <p:cNvPr id="188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7161" y="6179456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87" name="Group 1887"/>
          <p:cNvGrpSpPr/>
          <p:nvPr/>
        </p:nvGrpSpPr>
        <p:grpSpPr>
          <a:xfrm>
            <a:off x="5610743" y="4063065"/>
            <a:ext cx="774555" cy="691537"/>
            <a:chOff x="0" y="0"/>
            <a:chExt cx="774554" cy="691535"/>
          </a:xfrm>
        </p:grpSpPr>
        <p:sp>
          <p:nvSpPr>
            <p:cNvPr id="1885" name="Shape 1885"/>
            <p:cNvSpPr/>
            <p:nvPr/>
          </p:nvSpPr>
          <p:spPr>
            <a:xfrm>
              <a:off x="-1" y="0"/>
              <a:ext cx="774556" cy="691536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113431" y="71194"/>
              <a:ext cx="547693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</a:t>
              </a:r>
            </a:p>
          </p:txBody>
        </p:sp>
      </p:grpSp>
      <p:grpSp>
        <p:nvGrpSpPr>
          <p:cNvPr id="1892" name="Group 1892"/>
          <p:cNvGrpSpPr/>
          <p:nvPr/>
        </p:nvGrpSpPr>
        <p:grpSpPr>
          <a:xfrm>
            <a:off x="5356154" y="6913508"/>
            <a:ext cx="1047611" cy="1047613"/>
            <a:chOff x="0" y="0"/>
            <a:chExt cx="1047609" cy="1047612"/>
          </a:xfrm>
        </p:grpSpPr>
        <p:sp>
          <p:nvSpPr>
            <p:cNvPr id="1888" name="Shape 1888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891" name="Group 1891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1889" name="Shape 1889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890" name="Shape 1890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24</a:t>
                </a:r>
              </a:p>
            </p:txBody>
          </p:sp>
        </p:grpSp>
      </p:grpSp>
      <p:sp>
        <p:nvSpPr>
          <p:cNvPr id="1893" name="Shape 1893"/>
          <p:cNvSpPr/>
          <p:nvPr/>
        </p:nvSpPr>
        <p:spPr>
          <a:xfrm>
            <a:off x="4127884" y="934926"/>
            <a:ext cx="1383188" cy="39327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94" name="Shape 1894"/>
          <p:cNvSpPr/>
          <p:nvPr/>
        </p:nvSpPr>
        <p:spPr>
          <a:xfrm>
            <a:off x="7903008" y="2700515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</a:t>
            </a:r>
            <a:r>
              <a:t>088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VG:1</a:t>
            </a:r>
            <a:r>
              <a:t>3</a:t>
            </a:r>
            <a:r>
              <a:t>0</a:t>
            </a:r>
            <a:r>
              <a:t>,</a:t>
            </a:r>
            <a:r>
              <a:t>000</a:t>
            </a:r>
          </a:p>
        </p:txBody>
      </p:sp>
      <p:sp>
        <p:nvSpPr>
          <p:cNvPr id="1895" name="Shape 1895"/>
          <p:cNvSpPr/>
          <p:nvPr/>
        </p:nvSpPr>
        <p:spPr>
          <a:xfrm>
            <a:off x="6643897" y="4712160"/>
            <a:ext cx="5855976" cy="207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Canjeable por viaje a 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Egipto -Turquia y DUBAI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para dos personas transferible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1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1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6" dur="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Class="entr" nodeType="afterEffect" presetSubtype="9" presetID="15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0" fill="hold"/>
                                        <p:tgtEl>
                                          <p:spTgt spid="1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3" grpId="34"/>
      <p:bldP build="whole" bldLvl="1" animBg="1" rev="0" advAuto="0" spid="1744" grpId="5"/>
      <p:bldP build="whole" bldLvl="1" animBg="1" rev="0" advAuto="0" spid="1766" grpId="13"/>
      <p:bldP build="whole" bldLvl="1" animBg="1" rev="0" advAuto="0" spid="1791" grpId="18"/>
      <p:bldP build="whole" bldLvl="1" animBg="1" rev="0" advAuto="0" spid="1764" grpId="12"/>
      <p:bldP build="whole" bldLvl="1" animBg="1" rev="0" advAuto="0" spid="1878" grpId="44"/>
      <p:bldP build="whole" bldLvl="1" animBg="1" rev="0" advAuto="0" spid="1767" grpId="14"/>
      <p:bldP build="whole" bldLvl="1" animBg="1" rev="0" advAuto="0" spid="1763" grpId="11"/>
      <p:bldP build="whole" bldLvl="1" animBg="1" rev="0" advAuto="0" spid="1756" grpId="9"/>
      <p:bldP build="whole" bldLvl="1" animBg="1" rev="0" advAuto="0" spid="1786" grpId="17"/>
      <p:bldP build="whole" bldLvl="1" animBg="1" rev="0" advAuto="0" spid="1866" grpId="39"/>
      <p:bldP build="whole" bldLvl="1" animBg="1" rev="0" advAuto="0" spid="1892" grpId="47"/>
      <p:bldP build="whole" bldLvl="1" animBg="1" rev="0" advAuto="0" spid="1805" grpId="23"/>
      <p:bldP build="whole" bldLvl="1" animBg="1" rev="0" advAuto="0" spid="1810" grpId="24"/>
      <p:bldP build="whole" bldLvl="1" animBg="1" rev="0" advAuto="0" spid="1834" grpId="30"/>
      <p:bldP build="whole" bldLvl="1" animBg="1" rev="0" advAuto="0" spid="1772" grpId="15"/>
      <p:bldP build="whole" bldLvl="1" animBg="1" rev="0" advAuto="0" spid="1829" grpId="29"/>
      <p:bldP build="whole" bldLvl="1" animBg="1" rev="0" advAuto="0" spid="1736" grpId="2"/>
      <p:bldP build="whole" bldLvl="1" animBg="1" rev="0" advAuto="0" spid="1754" grpId="8"/>
      <p:bldP build="whole" bldLvl="1" animBg="1" rev="0" advAuto="0" spid="1803" grpId="22"/>
      <p:bldP build="whole" bldLvl="1" animBg="1" rev="0" advAuto="0" spid="1868" grpId="41"/>
      <p:bldP build="whole" bldLvl="1" animBg="1" rev="0" advAuto="0" spid="1777" grpId="16"/>
      <p:bldP build="whole" bldLvl="1" animBg="1" rev="0" advAuto="0" spid="1796" grpId="19"/>
      <p:bldP build="whole" bldLvl="1" animBg="1" rev="0" advAuto="0" spid="1811" grpId="25"/>
      <p:bldP build="whole" bldLvl="1" animBg="1" rev="0" advAuto="0" spid="1802" grpId="21"/>
      <p:bldP build="whole" bldLvl="1" animBg="1" rev="0" advAuto="0" spid="1819" grpId="27"/>
      <p:bldP build="whole" bldLvl="1" animBg="1" rev="0" advAuto="0" spid="1824" grpId="28"/>
      <p:bldP build="whole" bldLvl="1" animBg="1" rev="0" advAuto="0" spid="1753" grpId="7"/>
      <p:bldP build="whole" bldLvl="1" animBg="1" rev="0" advAuto="0" spid="1818" grpId="26"/>
      <p:bldP build="whole" bldLvl="1" animBg="1" rev="0" advAuto="0" spid="1801" grpId="20"/>
      <p:bldP build="whole" bldLvl="1" animBg="1" rev="0" advAuto="0" spid="1842" grpId="33"/>
      <p:bldP build="whole" bldLvl="1" animBg="1" rev="0" advAuto="0" spid="1861" grpId="38"/>
      <p:bldP build="whole" bldLvl="1" animBg="1" rev="0" advAuto="0" spid="1873" grpId="42"/>
      <p:bldP build="whole" bldLvl="1" animBg="1" rev="0" advAuto="0" spid="1745" grpId="6"/>
      <p:bldP build="whole" bldLvl="1" animBg="1" rev="0" advAuto="0" spid="1837" grpId="32"/>
      <p:bldP build="whole" bldLvl="1" animBg="1" rev="0" advAuto="0" spid="1874" grpId="43"/>
      <p:bldP build="whole" bldLvl="1" animBg="1" rev="0" advAuto="0" spid="1755" grpId="10"/>
      <p:bldP build="whole" bldLvl="1" animBg="1" rev="0" advAuto="0" spid="1835" grpId="31"/>
      <p:bldP build="whole" bldLvl="1" animBg="1" rev="0" advAuto="0" spid="1851" grpId="36"/>
      <p:bldP build="whole" bldLvl="1" animBg="1" rev="0" advAuto="0" spid="1735" grpId="1"/>
      <p:bldP build="whole" bldLvl="1" animBg="1" rev="0" advAuto="0" spid="1850" grpId="35"/>
      <p:bldP build="whole" bldLvl="1" animBg="1" rev="0" advAuto="0" spid="1856" grpId="37"/>
      <p:bldP build="whole" bldLvl="1" animBg="1" rev="0" advAuto="0" spid="1739" grpId="4"/>
      <p:bldP build="whole" bldLvl="1" animBg="1" rev="0" advAuto="0" spid="1867" grpId="40"/>
      <p:bldP build="whole" bldLvl="1" animBg="1" rev="0" advAuto="0" spid="1883" grpId="45"/>
      <p:bldP build="whole" bldLvl="1" animBg="1" rev="0" advAuto="0" spid="1738" grpId="3"/>
      <p:bldP build="whole" bldLvl="1" animBg="1" rev="0" advAuto="0" spid="1884" grpId="4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40"/>
          <p:cNvGrpSpPr/>
          <p:nvPr/>
        </p:nvGrpSpPr>
        <p:grpSpPr>
          <a:xfrm>
            <a:off x="-1" y="-38948"/>
            <a:ext cx="13004802" cy="9792550"/>
            <a:chOff x="0" y="0"/>
            <a:chExt cx="13004801" cy="9792548"/>
          </a:xfrm>
        </p:grpSpPr>
        <p:sp>
          <p:nvSpPr>
            <p:cNvPr id="138" name="Shape 138"/>
            <p:cNvSpPr/>
            <p:nvPr/>
          </p:nvSpPr>
          <p:spPr>
            <a:xfrm>
              <a:off x="0" y="-1"/>
              <a:ext cx="13004802" cy="9792550"/>
            </a:xfrm>
            <a:prstGeom prst="rect">
              <a:avLst/>
            </a:prstGeom>
            <a:gradFill flip="none" rotWithShape="1">
              <a:gsLst>
                <a:gs pos="0">
                  <a:srgbClr val="558ED5"/>
                </a:gs>
                <a:gs pos="19000">
                  <a:srgbClr val="C6D9F1"/>
                </a:gs>
                <a:gs pos="73000">
                  <a:srgbClr val="FFFFFF"/>
                </a:gs>
              </a:gsLst>
              <a:path path="circle">
                <a:fillToRect l="-19636" t="62278" r="119636" b="37721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0" y="4653449"/>
              <a:ext cx="13004802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41" name="Shape 141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262626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sp>
        <p:nvSpPr>
          <p:cNvPr id="142" name="Shape 142"/>
          <p:cNvSpPr/>
          <p:nvPr/>
        </p:nvSpPr>
        <p:spPr>
          <a:xfrm>
            <a:off x="2887840" y="2929115"/>
            <a:ext cx="1927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26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Corporativo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361803" y="4248160"/>
            <a:ext cx="1365263" cy="1191851"/>
            <a:chOff x="-1" y="0"/>
            <a:chExt cx="1365261" cy="1191850"/>
          </a:xfrm>
        </p:grpSpPr>
        <p:pic>
          <p:nvPicPr>
            <p:cNvPr id="143" name="image4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23214">
              <a:off x="775410" y="39820"/>
              <a:ext cx="518226" cy="841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4234" y="674979"/>
              <a:ext cx="399296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580347"/>
              <a:ext cx="399297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793630"/>
              <a:ext cx="399297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7" name="image6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011094">
              <a:off x="360030" y="60116"/>
              <a:ext cx="500648" cy="801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9" name="Shape 149"/>
          <p:cNvSpPr/>
          <p:nvPr/>
        </p:nvSpPr>
        <p:spPr>
          <a:xfrm>
            <a:off x="335841" y="3876538"/>
            <a:ext cx="165979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Sistema Educativo</a:t>
            </a:r>
          </a:p>
        </p:txBody>
      </p:sp>
      <p:pic>
        <p:nvPicPr>
          <p:cNvPr id="150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668" y="3020398"/>
            <a:ext cx="1714595" cy="93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68670" y="5107656"/>
            <a:ext cx="765937" cy="885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50146" y="3960209"/>
            <a:ext cx="405662" cy="60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3168939" y="4760967"/>
            <a:ext cx="1645406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Infraestructura</a:t>
            </a:r>
          </a:p>
        </p:txBody>
      </p:sp>
      <p:pic>
        <p:nvPicPr>
          <p:cNvPr id="154" name="image10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56220" y="4498137"/>
            <a:ext cx="1107283" cy="83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92176" y="3013767"/>
            <a:ext cx="1671148" cy="98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6141404" y="3951941"/>
            <a:ext cx="11077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Equipo de </a:t>
            </a:r>
          </a:p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Apoyo</a:t>
            </a:r>
          </a:p>
        </p:txBody>
      </p:sp>
      <p:pic>
        <p:nvPicPr>
          <p:cNvPr id="157" name="image1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44195" y="6080652"/>
            <a:ext cx="405541" cy="75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1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05041" y="7224966"/>
            <a:ext cx="845253" cy="405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3" name="Group 163"/>
          <p:cNvGrpSpPr/>
          <p:nvPr/>
        </p:nvGrpSpPr>
        <p:grpSpPr>
          <a:xfrm>
            <a:off x="1448707" y="6874779"/>
            <a:ext cx="1107257" cy="1107257"/>
            <a:chOff x="-1" y="-1"/>
            <a:chExt cx="1107256" cy="1107256"/>
          </a:xfrm>
        </p:grpSpPr>
        <p:sp>
          <p:nvSpPr>
            <p:cNvPr id="159" name="Shape 159"/>
            <p:cNvSpPr/>
            <p:nvPr/>
          </p:nvSpPr>
          <p:spPr>
            <a:xfrm>
              <a:off x="-2" y="-2"/>
              <a:ext cx="1107258" cy="110725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62" name="Group 162"/>
            <p:cNvGrpSpPr/>
            <p:nvPr/>
          </p:nvGrpSpPr>
          <p:grpSpPr>
            <a:xfrm>
              <a:off x="125307" y="376676"/>
              <a:ext cx="931027" cy="385797"/>
              <a:chOff x="0" y="0"/>
              <a:chExt cx="931026" cy="385796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1" y="5349"/>
                <a:ext cx="931027" cy="375103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-1" y="-1"/>
                <a:ext cx="931027" cy="385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166" name="Group 166"/>
          <p:cNvGrpSpPr/>
          <p:nvPr/>
        </p:nvGrpSpPr>
        <p:grpSpPr>
          <a:xfrm>
            <a:off x="3297905" y="6874779"/>
            <a:ext cx="1107257" cy="1107257"/>
            <a:chOff x="-1" y="-1"/>
            <a:chExt cx="1107256" cy="1107256"/>
          </a:xfrm>
        </p:grpSpPr>
        <p:sp>
          <p:nvSpPr>
            <p:cNvPr id="164" name="Shape 164"/>
            <p:cNvSpPr/>
            <p:nvPr/>
          </p:nvSpPr>
          <p:spPr>
            <a:xfrm>
              <a:off x="-2" y="-2"/>
              <a:ext cx="1107258" cy="1107258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32150" y="114980"/>
              <a:ext cx="795226" cy="550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defTabSz="1300480">
                <a:defRPr sz="2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</p:grpSp>
      <p:sp>
        <p:nvSpPr>
          <p:cNvPr id="167" name="Shape 167"/>
          <p:cNvSpPr/>
          <p:nvPr/>
        </p:nvSpPr>
        <p:spPr>
          <a:xfrm>
            <a:off x="8076140" y="4667592"/>
            <a:ext cx="463238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500 puntos de consumo</a:t>
            </a:r>
          </a:p>
        </p:txBody>
      </p:sp>
      <p:sp>
        <p:nvSpPr>
          <p:cNvPr id="168" name="Shape 168"/>
          <p:cNvSpPr/>
          <p:nvPr/>
        </p:nvSpPr>
        <p:spPr>
          <a:xfrm>
            <a:off x="5469680" y="1364045"/>
            <a:ext cx="213990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</a:t>
            </a:r>
          </a:p>
        </p:txBody>
      </p:sp>
      <p:pic>
        <p:nvPicPr>
          <p:cNvPr id="169" name="image14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855887" y="6305403"/>
            <a:ext cx="4881240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8354010" y="6640363"/>
            <a:ext cx="358447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500 puntos </a:t>
            </a:r>
          </a:p>
          <a:p>
            <a:pPr algn="l" defTabSz="1300480">
              <a:defRPr sz="5000">
                <a:latin typeface="Calibri"/>
                <a:ea typeface="Calibri"/>
                <a:cs typeface="Calibri"/>
                <a:sym typeface="Calibri"/>
              </a:defRPr>
            </a:pPr>
            <a:r>
              <a:t>de consumo</a:t>
            </a:r>
          </a:p>
        </p:txBody>
      </p:sp>
      <p:pic>
        <p:nvPicPr>
          <p:cNvPr id="171" name="image15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437813" y="1739788"/>
            <a:ext cx="1062064" cy="9971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7022839" y="2624315"/>
            <a:ext cx="221032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VG:240VG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8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600"/>
                            </p:stCondLst>
                            <p:childTnLst>
                              <p:par>
                                <p:cTn id="60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00"/>
                            </p:stCondLst>
                            <p:childTnLst>
                              <p:par>
                                <p:cTn id="64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00"/>
                            </p:stCondLst>
                            <p:childTnLst>
                              <p:par>
                                <p:cTn id="78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200"/>
                            </p:stCondLst>
                            <p:childTnLst>
                              <p:par>
                                <p:cTn id="82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"/>
                            </p:stCondLst>
                            <p:childTnLst>
                              <p:par>
                                <p:cTn id="86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6"/>
      <p:bldP build="whole" bldLvl="1" animBg="1" rev="0" advAuto="0" spid="152" grpId="9"/>
      <p:bldP build="whole" bldLvl="1" animBg="1" rev="0" advAuto="0" spid="168" grpId="2"/>
      <p:bldP build="whole" bldLvl="1" animBg="1" rev="0" advAuto="0" spid="149" grpId="7"/>
      <p:bldP build="whole" bldLvl="1" animBg="1" rev="0" advAuto="0" spid="167" grpId="17"/>
      <p:bldP build="whole" bldLvl="1" animBg="1" rev="0" advAuto="0" spid="156" grpId="8"/>
      <p:bldP build="whole" bldLvl="1" animBg="1" rev="0" advAuto="0" spid="153" grpId="12"/>
      <p:bldP build="whole" bldLvl="1" animBg="1" rev="0" advAuto="0" spid="170" grpId="19"/>
      <p:bldP build="whole" bldLvl="1" animBg="1" rev="0" advAuto="0" spid="166" grpId="3"/>
      <p:bldP build="whole" bldLvl="1" animBg="1" rev="0" advAuto="0" spid="142" grpId="6"/>
      <p:bldP build="whole" bldLvl="1" animBg="1" rev="0" advAuto="0" spid="151" grpId="13"/>
      <p:bldP build="whole" bldLvl="1" animBg="1" rev="0" advAuto="0" spid="163" grpId="15"/>
      <p:bldP build="whole" bldLvl="1" animBg="1" rev="0" advAuto="0" spid="150" grpId="5"/>
      <p:bldP build="whole" bldLvl="1" animBg="1" rev="0" advAuto="0" spid="169" grpId="18"/>
      <p:bldP build="whole" bldLvl="1" animBg="1" rev="0" advAuto="0" spid="154" grpId="11"/>
      <p:bldP build="whole" bldLvl="1" animBg="1" rev="0" advAuto="0" spid="141" grpId="1"/>
      <p:bldP build="whole" bldLvl="1" animBg="1" rev="0" advAuto="0" spid="155" grpId="4"/>
      <p:bldP build="whole" bldLvl="1" animBg="1" rev="0" advAuto="0" spid="148" grpId="10"/>
      <p:bldP build="whole" bldLvl="1" animBg="1" rev="0" advAuto="0" spid="157" grpId="1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roup 1900"/>
          <p:cNvGrpSpPr/>
          <p:nvPr/>
        </p:nvGrpSpPr>
        <p:grpSpPr>
          <a:xfrm>
            <a:off x="3162892" y="372660"/>
            <a:ext cx="810750" cy="806983"/>
            <a:chOff x="0" y="0"/>
            <a:chExt cx="810748" cy="806981"/>
          </a:xfrm>
        </p:grpSpPr>
        <p:sp>
          <p:nvSpPr>
            <p:cNvPr id="1897" name="Shape 1897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19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6900" y="7559763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1902" name="Shape 1902"/>
          <p:cNvSpPr/>
          <p:nvPr/>
        </p:nvSpPr>
        <p:spPr>
          <a:xfrm flipH="1">
            <a:off x="2660108" y="1066752"/>
            <a:ext cx="396613" cy="39661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90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973" y="304194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3291" y="3041949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9" name="Group 1909"/>
          <p:cNvGrpSpPr/>
          <p:nvPr/>
        </p:nvGrpSpPr>
        <p:grpSpPr>
          <a:xfrm>
            <a:off x="1596662" y="3719884"/>
            <a:ext cx="1047611" cy="1047611"/>
            <a:chOff x="0" y="0"/>
            <a:chExt cx="1047609" cy="1047609"/>
          </a:xfrm>
        </p:grpSpPr>
        <p:sp>
          <p:nvSpPr>
            <p:cNvPr id="1905" name="Shape 190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08" name="Group 190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06" name="Shape 190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07" name="Shape 190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1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669" y="4874853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3" name="Group 1913"/>
          <p:cNvGrpSpPr/>
          <p:nvPr/>
        </p:nvGrpSpPr>
        <p:grpSpPr>
          <a:xfrm>
            <a:off x="1679032" y="5397246"/>
            <a:ext cx="854843" cy="926929"/>
            <a:chOff x="0" y="0"/>
            <a:chExt cx="854842" cy="926928"/>
          </a:xfrm>
        </p:grpSpPr>
        <p:sp>
          <p:nvSpPr>
            <p:cNvPr id="1911" name="Shape 1911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918" name="Group 1918"/>
          <p:cNvGrpSpPr/>
          <p:nvPr/>
        </p:nvGrpSpPr>
        <p:grpSpPr>
          <a:xfrm>
            <a:off x="4072282" y="3719884"/>
            <a:ext cx="1047611" cy="1047611"/>
            <a:chOff x="0" y="0"/>
            <a:chExt cx="1047609" cy="1047609"/>
          </a:xfrm>
        </p:grpSpPr>
        <p:sp>
          <p:nvSpPr>
            <p:cNvPr id="1914" name="Shape 191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17" name="Group 191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15" name="Shape 191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16" name="Shape 191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1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9641" y="4707451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920" name="Shape 1920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1921" name="Shape 1921"/>
          <p:cNvSpPr/>
          <p:nvPr/>
        </p:nvSpPr>
        <p:spPr>
          <a:xfrm>
            <a:off x="7159937" y="1472890"/>
            <a:ext cx="230296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</a:t>
            </a:r>
          </a:p>
        </p:txBody>
      </p:sp>
      <p:grpSp>
        <p:nvGrpSpPr>
          <p:cNvPr id="1924" name="Group 1924"/>
          <p:cNvGrpSpPr/>
          <p:nvPr/>
        </p:nvGrpSpPr>
        <p:grpSpPr>
          <a:xfrm>
            <a:off x="1707427" y="6992112"/>
            <a:ext cx="798051" cy="794283"/>
            <a:chOff x="0" y="0"/>
            <a:chExt cx="798050" cy="794281"/>
          </a:xfrm>
        </p:grpSpPr>
        <p:sp>
          <p:nvSpPr>
            <p:cNvPr id="1922" name="Shape 1922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1927" name="Group 1927"/>
          <p:cNvGrpSpPr/>
          <p:nvPr/>
        </p:nvGrpSpPr>
        <p:grpSpPr>
          <a:xfrm>
            <a:off x="4366162" y="7098034"/>
            <a:ext cx="642613" cy="772595"/>
            <a:chOff x="0" y="0"/>
            <a:chExt cx="642611" cy="772594"/>
          </a:xfrm>
        </p:grpSpPr>
        <p:sp>
          <p:nvSpPr>
            <p:cNvPr id="1925" name="Shape 1925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92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3656" y="631905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4670" y="6374267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1930" name="Shape 1930"/>
          <p:cNvSpPr/>
          <p:nvPr/>
        </p:nvSpPr>
        <p:spPr>
          <a:xfrm>
            <a:off x="3906036" y="1121184"/>
            <a:ext cx="287751" cy="2877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93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0956" y="7634451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970" y="7689664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7" name="Group 1937"/>
          <p:cNvGrpSpPr/>
          <p:nvPr/>
        </p:nvGrpSpPr>
        <p:grpSpPr>
          <a:xfrm>
            <a:off x="1672862" y="8196629"/>
            <a:ext cx="1047611" cy="1047611"/>
            <a:chOff x="0" y="0"/>
            <a:chExt cx="1047609" cy="1047609"/>
          </a:xfrm>
        </p:grpSpPr>
        <p:sp>
          <p:nvSpPr>
            <p:cNvPr id="1933" name="Shape 193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36" name="Group 193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34" name="Shape 193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35" name="Shape 193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942" name="Group 1942"/>
          <p:cNvGrpSpPr/>
          <p:nvPr/>
        </p:nvGrpSpPr>
        <p:grpSpPr>
          <a:xfrm>
            <a:off x="4177427" y="8262910"/>
            <a:ext cx="1047611" cy="1047611"/>
            <a:chOff x="0" y="0"/>
            <a:chExt cx="1047609" cy="1047609"/>
          </a:xfrm>
        </p:grpSpPr>
        <p:sp>
          <p:nvSpPr>
            <p:cNvPr id="1938" name="Shape 193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41" name="Group 194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39" name="Shape 193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40" name="Shape 194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945" name="Group 1945"/>
          <p:cNvGrpSpPr/>
          <p:nvPr/>
        </p:nvGrpSpPr>
        <p:grpSpPr>
          <a:xfrm>
            <a:off x="4229870" y="5423163"/>
            <a:ext cx="854843" cy="926929"/>
            <a:chOff x="0" y="0"/>
            <a:chExt cx="854842" cy="926928"/>
          </a:xfrm>
        </p:grpSpPr>
        <p:sp>
          <p:nvSpPr>
            <p:cNvPr id="1943" name="Shape 1943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1946" name="Shape 1946"/>
          <p:cNvSpPr/>
          <p:nvPr/>
        </p:nvSpPr>
        <p:spPr>
          <a:xfrm>
            <a:off x="7163662" y="6634484"/>
            <a:ext cx="515473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BONO DE CASA</a:t>
            </a:r>
          </a:p>
        </p:txBody>
      </p:sp>
      <p:grpSp>
        <p:nvGrpSpPr>
          <p:cNvPr id="1951" name="Group 1951"/>
          <p:cNvGrpSpPr/>
          <p:nvPr/>
        </p:nvGrpSpPr>
        <p:grpSpPr>
          <a:xfrm>
            <a:off x="1911497" y="2423542"/>
            <a:ext cx="729679" cy="729679"/>
            <a:chOff x="0" y="-1"/>
            <a:chExt cx="729677" cy="729677"/>
          </a:xfrm>
        </p:grpSpPr>
        <p:sp>
          <p:nvSpPr>
            <p:cNvPr id="1947" name="Shape 1947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50" name="Group 1950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1948" name="Shape 1948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49" name="Shape 1949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56" name="Group 1956"/>
          <p:cNvGrpSpPr/>
          <p:nvPr/>
        </p:nvGrpSpPr>
        <p:grpSpPr>
          <a:xfrm>
            <a:off x="4231248" y="2410341"/>
            <a:ext cx="729679" cy="729679"/>
            <a:chOff x="-1" y="-1"/>
            <a:chExt cx="729677" cy="729677"/>
          </a:xfrm>
        </p:grpSpPr>
        <p:sp>
          <p:nvSpPr>
            <p:cNvPr id="1952" name="Shape 195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55" name="Group 195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953" name="Shape 195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54" name="Shape 195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61" name="Group 1961"/>
          <p:cNvGrpSpPr/>
          <p:nvPr/>
        </p:nvGrpSpPr>
        <p:grpSpPr>
          <a:xfrm>
            <a:off x="1942112" y="1305570"/>
            <a:ext cx="655317" cy="655313"/>
            <a:chOff x="0" y="0"/>
            <a:chExt cx="655316" cy="655311"/>
          </a:xfrm>
        </p:grpSpPr>
        <p:sp>
          <p:nvSpPr>
            <p:cNvPr id="1957" name="Shape 1957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60" name="Group 1960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958" name="Shape 1958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59" name="Shape 195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1966" name="Group 1966"/>
          <p:cNvGrpSpPr/>
          <p:nvPr/>
        </p:nvGrpSpPr>
        <p:grpSpPr>
          <a:xfrm>
            <a:off x="4268431" y="1287118"/>
            <a:ext cx="655315" cy="655313"/>
            <a:chOff x="0" y="0"/>
            <a:chExt cx="655313" cy="655311"/>
          </a:xfrm>
        </p:grpSpPr>
        <p:sp>
          <p:nvSpPr>
            <p:cNvPr id="1962" name="Shape 1962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65" name="Group 1965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1963" name="Shape 1963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64" name="Shape 196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196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73" y="1880000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2491" y="1880000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969" name="Shape 1969"/>
          <p:cNvSpPr/>
          <p:nvPr/>
        </p:nvSpPr>
        <p:spPr>
          <a:xfrm>
            <a:off x="3524994" y="1066752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197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5366" y="318686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5" name="Group 1975"/>
          <p:cNvGrpSpPr/>
          <p:nvPr/>
        </p:nvGrpSpPr>
        <p:grpSpPr>
          <a:xfrm>
            <a:off x="2835055" y="3864804"/>
            <a:ext cx="1047611" cy="1047611"/>
            <a:chOff x="0" y="0"/>
            <a:chExt cx="1047609" cy="1047609"/>
          </a:xfrm>
        </p:grpSpPr>
        <p:sp>
          <p:nvSpPr>
            <p:cNvPr id="1971" name="Shape 197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74" name="Group 197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72" name="Shape 197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73" name="Shape 197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197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6063" y="501977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9" name="Group 1979"/>
          <p:cNvGrpSpPr/>
          <p:nvPr/>
        </p:nvGrpSpPr>
        <p:grpSpPr>
          <a:xfrm>
            <a:off x="2917425" y="5542165"/>
            <a:ext cx="854843" cy="926929"/>
            <a:chOff x="0" y="0"/>
            <a:chExt cx="854842" cy="926928"/>
          </a:xfrm>
        </p:grpSpPr>
        <p:sp>
          <p:nvSpPr>
            <p:cNvPr id="1977" name="Shape 1977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1982" name="Group 1982"/>
          <p:cNvGrpSpPr/>
          <p:nvPr/>
        </p:nvGrpSpPr>
        <p:grpSpPr>
          <a:xfrm>
            <a:off x="2945820" y="7137031"/>
            <a:ext cx="798051" cy="794283"/>
            <a:chOff x="0" y="0"/>
            <a:chExt cx="798050" cy="794281"/>
          </a:xfrm>
        </p:grpSpPr>
        <p:sp>
          <p:nvSpPr>
            <p:cNvPr id="1980" name="Shape 1980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198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2048" y="646397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9348" y="777937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9" name="Group 1989"/>
          <p:cNvGrpSpPr/>
          <p:nvPr/>
        </p:nvGrpSpPr>
        <p:grpSpPr>
          <a:xfrm>
            <a:off x="2911255" y="8341548"/>
            <a:ext cx="1047611" cy="1047611"/>
            <a:chOff x="0" y="0"/>
            <a:chExt cx="1047609" cy="1047609"/>
          </a:xfrm>
        </p:grpSpPr>
        <p:sp>
          <p:nvSpPr>
            <p:cNvPr id="1985" name="Shape 198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88" name="Group 198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1986" name="Shape 198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87" name="Shape 198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1994" name="Group 1994"/>
          <p:cNvGrpSpPr/>
          <p:nvPr/>
        </p:nvGrpSpPr>
        <p:grpSpPr>
          <a:xfrm>
            <a:off x="3149891" y="2568461"/>
            <a:ext cx="729679" cy="729679"/>
            <a:chOff x="-1" y="-1"/>
            <a:chExt cx="729677" cy="729677"/>
          </a:xfrm>
        </p:grpSpPr>
        <p:sp>
          <p:nvSpPr>
            <p:cNvPr id="1990" name="Shape 1990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93" name="Group 1993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1991" name="Shape 1991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92" name="Shape 199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1999" name="Group 1999"/>
          <p:cNvGrpSpPr/>
          <p:nvPr/>
        </p:nvGrpSpPr>
        <p:grpSpPr>
          <a:xfrm>
            <a:off x="3180505" y="1450490"/>
            <a:ext cx="655317" cy="655313"/>
            <a:chOff x="0" y="0"/>
            <a:chExt cx="655316" cy="655311"/>
          </a:xfrm>
        </p:grpSpPr>
        <p:sp>
          <p:nvSpPr>
            <p:cNvPr id="1995" name="Shape 1995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98" name="Group 1998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1996" name="Shape 1996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97" name="Shape 1997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00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4566" y="2024920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01" name="Shape 2001"/>
          <p:cNvSpPr/>
          <p:nvPr/>
        </p:nvSpPr>
        <p:spPr>
          <a:xfrm flipH="1">
            <a:off x="790713" y="787506"/>
            <a:ext cx="2274294" cy="59122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00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534" y="3186869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7" name="Group 2007"/>
          <p:cNvGrpSpPr/>
          <p:nvPr/>
        </p:nvGrpSpPr>
        <p:grpSpPr>
          <a:xfrm>
            <a:off x="124223" y="3864804"/>
            <a:ext cx="1047611" cy="1047611"/>
            <a:chOff x="0" y="0"/>
            <a:chExt cx="1047609" cy="1047609"/>
          </a:xfrm>
        </p:grpSpPr>
        <p:sp>
          <p:nvSpPr>
            <p:cNvPr id="2003" name="Shape 200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06" name="Group 200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004" name="Shape 200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05" name="Shape 200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0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231" y="501977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1" name="Group 2011"/>
          <p:cNvGrpSpPr/>
          <p:nvPr/>
        </p:nvGrpSpPr>
        <p:grpSpPr>
          <a:xfrm>
            <a:off x="206593" y="5542165"/>
            <a:ext cx="854843" cy="926929"/>
            <a:chOff x="0" y="0"/>
            <a:chExt cx="854842" cy="926928"/>
          </a:xfrm>
        </p:grpSpPr>
        <p:sp>
          <p:nvSpPr>
            <p:cNvPr id="2009" name="Shape 2009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014" name="Group 2014"/>
          <p:cNvGrpSpPr/>
          <p:nvPr/>
        </p:nvGrpSpPr>
        <p:grpSpPr>
          <a:xfrm>
            <a:off x="234988" y="7137031"/>
            <a:ext cx="798052" cy="794283"/>
            <a:chOff x="0" y="0"/>
            <a:chExt cx="798050" cy="794281"/>
          </a:xfrm>
        </p:grpSpPr>
        <p:sp>
          <p:nvSpPr>
            <p:cNvPr id="2012" name="Shape 2012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01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216" y="646397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16" y="777937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1" name="Group 2021"/>
          <p:cNvGrpSpPr/>
          <p:nvPr/>
        </p:nvGrpSpPr>
        <p:grpSpPr>
          <a:xfrm>
            <a:off x="200423" y="8341548"/>
            <a:ext cx="1047611" cy="1047611"/>
            <a:chOff x="0" y="0"/>
            <a:chExt cx="1047609" cy="1047609"/>
          </a:xfrm>
        </p:grpSpPr>
        <p:sp>
          <p:nvSpPr>
            <p:cNvPr id="2017" name="Shape 201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20" name="Group 202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018" name="Shape 201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19" name="Shape 201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026" name="Group 2026"/>
          <p:cNvGrpSpPr/>
          <p:nvPr/>
        </p:nvGrpSpPr>
        <p:grpSpPr>
          <a:xfrm>
            <a:off x="439059" y="2568461"/>
            <a:ext cx="729679" cy="729679"/>
            <a:chOff x="-1" y="-1"/>
            <a:chExt cx="729677" cy="729677"/>
          </a:xfrm>
        </p:grpSpPr>
        <p:sp>
          <p:nvSpPr>
            <p:cNvPr id="2022" name="Shape 202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25" name="Group 202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023" name="Shape 202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24" name="Shape 202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031" name="Group 2031"/>
          <p:cNvGrpSpPr/>
          <p:nvPr/>
        </p:nvGrpSpPr>
        <p:grpSpPr>
          <a:xfrm>
            <a:off x="469674" y="1450490"/>
            <a:ext cx="655315" cy="655313"/>
            <a:chOff x="0" y="0"/>
            <a:chExt cx="655313" cy="655311"/>
          </a:xfrm>
        </p:grpSpPr>
        <p:sp>
          <p:nvSpPr>
            <p:cNvPr id="2027" name="Shape 2027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30" name="Group 2030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028" name="Shape 2028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29" name="Shape 202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03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734" y="2024920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2815" y="306040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8" name="Group 2038"/>
          <p:cNvGrpSpPr/>
          <p:nvPr/>
        </p:nvGrpSpPr>
        <p:grpSpPr>
          <a:xfrm>
            <a:off x="5261807" y="3738338"/>
            <a:ext cx="1047611" cy="1047611"/>
            <a:chOff x="0" y="0"/>
            <a:chExt cx="1047609" cy="1047609"/>
          </a:xfrm>
        </p:grpSpPr>
        <p:sp>
          <p:nvSpPr>
            <p:cNvPr id="2034" name="Shape 203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37" name="Group 203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035" name="Shape 203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36" name="Shape 203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9165" y="4725904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2" name="Group 2042"/>
          <p:cNvGrpSpPr/>
          <p:nvPr/>
        </p:nvGrpSpPr>
        <p:grpSpPr>
          <a:xfrm>
            <a:off x="5555686" y="7116485"/>
            <a:ext cx="642613" cy="772595"/>
            <a:chOff x="0" y="0"/>
            <a:chExt cx="642611" cy="772594"/>
          </a:xfrm>
        </p:grpSpPr>
        <p:sp>
          <p:nvSpPr>
            <p:cNvPr id="2040" name="Shape 2040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04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4197" y="639271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1497" y="770811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9" name="Group 2049"/>
          <p:cNvGrpSpPr/>
          <p:nvPr/>
        </p:nvGrpSpPr>
        <p:grpSpPr>
          <a:xfrm>
            <a:off x="5366951" y="8281361"/>
            <a:ext cx="1047611" cy="1047613"/>
            <a:chOff x="0" y="0"/>
            <a:chExt cx="1047609" cy="1047612"/>
          </a:xfrm>
        </p:grpSpPr>
        <p:sp>
          <p:nvSpPr>
            <p:cNvPr id="2045" name="Shape 2045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48" name="Group 2048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2046" name="Shape 2046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47" name="Shape 2047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052" name="Group 2052"/>
          <p:cNvGrpSpPr/>
          <p:nvPr/>
        </p:nvGrpSpPr>
        <p:grpSpPr>
          <a:xfrm>
            <a:off x="5419395" y="5441615"/>
            <a:ext cx="854843" cy="926929"/>
            <a:chOff x="0" y="0"/>
            <a:chExt cx="854842" cy="926928"/>
          </a:xfrm>
        </p:grpSpPr>
        <p:sp>
          <p:nvSpPr>
            <p:cNvPr id="2050" name="Shape 2050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51" name="Shape 2051"/>
            <p:cNvSpPr/>
            <p:nvPr/>
          </p:nvSpPr>
          <p:spPr>
            <a:xfrm>
              <a:off x="125188" y="188891"/>
              <a:ext cx="604464" cy="5491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057" name="Group 2057"/>
          <p:cNvGrpSpPr/>
          <p:nvPr/>
        </p:nvGrpSpPr>
        <p:grpSpPr>
          <a:xfrm>
            <a:off x="5420773" y="2428794"/>
            <a:ext cx="729679" cy="729679"/>
            <a:chOff x="-1" y="-1"/>
            <a:chExt cx="729677" cy="729677"/>
          </a:xfrm>
        </p:grpSpPr>
        <p:sp>
          <p:nvSpPr>
            <p:cNvPr id="2053" name="Shape 2053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56" name="Group 2056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054" name="Shape 2054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55" name="Shape 2055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062" name="Group 2062"/>
          <p:cNvGrpSpPr/>
          <p:nvPr/>
        </p:nvGrpSpPr>
        <p:grpSpPr>
          <a:xfrm>
            <a:off x="5457956" y="1305570"/>
            <a:ext cx="655315" cy="655313"/>
            <a:chOff x="0" y="0"/>
            <a:chExt cx="655313" cy="655311"/>
          </a:xfrm>
        </p:grpSpPr>
        <p:sp>
          <p:nvSpPr>
            <p:cNvPr id="2058" name="Shape 2058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61" name="Group 2061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059" name="Shape 2059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60" name="Shape 2060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06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2015" y="1898454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64" name="Shape 2064"/>
          <p:cNvSpPr/>
          <p:nvPr/>
        </p:nvSpPr>
        <p:spPr>
          <a:xfrm>
            <a:off x="4070498" y="841937"/>
            <a:ext cx="1384916" cy="49368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065" name="Shape 2065"/>
          <p:cNvSpPr/>
          <p:nvPr/>
        </p:nvSpPr>
        <p:spPr>
          <a:xfrm>
            <a:off x="7903008" y="2700515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</a:t>
            </a:r>
            <a:r>
              <a:t>281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160,</a:t>
            </a:r>
            <a:r>
              <a:t>000</a:t>
            </a:r>
          </a:p>
        </p:txBody>
      </p:sp>
      <p:pic>
        <p:nvPicPr>
          <p:cNvPr id="2066" name="image25.png"/>
          <p:cNvPicPr>
            <a:picLocks noChangeAspect="1"/>
          </p:cNvPicPr>
          <p:nvPr/>
        </p:nvPicPr>
        <p:blipFill>
          <a:blip r:embed="rId4">
            <a:extLst/>
          </a:blip>
          <a:srcRect l="0" t="8544" r="0" b="0"/>
          <a:stretch>
            <a:fillRect/>
          </a:stretch>
        </p:blipFill>
        <p:spPr>
          <a:xfrm>
            <a:off x="7627984" y="3966561"/>
            <a:ext cx="4399025" cy="2680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1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1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1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3" dur="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7" dur="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1" dur="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1" grpId="9"/>
      <p:bldP build="whole" bldLvl="1" animBg="1" rev="0" advAuto="0" spid="2039" grpId="43"/>
      <p:bldP build="whole" bldLvl="1" animBg="1" rev="0" advAuto="0" spid="2044" grpId="45"/>
      <p:bldP build="whole" bldLvl="1" animBg="1" rev="0" advAuto="0" spid="2049" grpId="46"/>
      <p:bldP build="whole" bldLvl="1" animBg="1" rev="0" advAuto="0" spid="2043" grpId="44"/>
      <p:bldP build="whole" bldLvl="1" animBg="1" rev="0" advAuto="0" spid="2008" grpId="34"/>
      <p:bldP build="whole" bldLvl="1" animBg="1" rev="0" advAuto="0" spid="1901" grpId="2"/>
      <p:bldP build="whole" bldLvl="1" animBg="1" rev="0" advAuto="0" spid="1904" grpId="4"/>
      <p:bldP build="whole" bldLvl="1" animBg="1" rev="0" advAuto="0" spid="1975" grpId="24"/>
      <p:bldP build="whole" bldLvl="1" animBg="1" rev="0" advAuto="0" spid="1903" grpId="3"/>
      <p:bldP build="whole" bldLvl="1" animBg="1" rev="0" advAuto="0" spid="2026" grpId="38"/>
      <p:bldP build="whole" bldLvl="1" animBg="1" rev="0" advAuto="0" spid="1970" grpId="23"/>
      <p:bldP build="whole" bldLvl="1" animBg="1" rev="0" advAuto="0" spid="2038" grpId="42"/>
      <p:bldP build="whole" bldLvl="1" animBg="1" rev="0" advAuto="0" spid="1909" grpId="5"/>
      <p:bldP build="whole" bldLvl="1" animBg="1" rev="0" advAuto="0" spid="1984" grpId="27"/>
      <p:bldP build="whole" bldLvl="1" animBg="1" rev="0" advAuto="0" spid="2016" grpId="36"/>
      <p:bldP build="whole" bldLvl="1" animBg="1" rev="0" advAuto="0" spid="1983" grpId="26"/>
      <p:bldP build="whole" bldLvl="1" animBg="1" rev="0" advAuto="0" spid="2015" grpId="35"/>
      <p:bldP build="whole" bldLvl="1" animBg="1" rev="0" advAuto="0" spid="2021" grpId="37"/>
      <p:bldP build="whole" bldLvl="1" animBg="1" rev="0" advAuto="0" spid="2063" grpId="49"/>
      <p:bldP build="whole" bldLvl="1" animBg="1" rev="0" advAuto="0" spid="2033" grpId="41"/>
      <p:bldP build="whole" bldLvl="1" animBg="1" rev="0" advAuto="0" spid="1961" grpId="19"/>
      <p:bldP build="whole" bldLvl="1" animBg="1" rev="0" advAuto="0" spid="2032" grpId="40"/>
      <p:bldP build="whole" bldLvl="1" animBg="1" rev="0" advAuto="0" spid="1951" grpId="17"/>
      <p:bldP build="whole" bldLvl="1" animBg="1" rev="0" advAuto="0" spid="1929" grpId="12"/>
      <p:bldP build="whole" bldLvl="1" animBg="1" rev="0" advAuto="0" spid="1931" grpId="13"/>
      <p:bldP build="whole" bldLvl="1" animBg="1" rev="0" advAuto="0" spid="1928" grpId="11"/>
      <p:bldP build="whole" bldLvl="1" animBg="1" rev="0" advAuto="0" spid="2062" grpId="48"/>
      <p:bldP build="whole" bldLvl="1" animBg="1" rev="0" advAuto="0" spid="1919" grpId="8"/>
      <p:bldP build="whole" bldLvl="1" animBg="1" rev="0" advAuto="0" spid="1910" grpId="6"/>
      <p:bldP build="whole" bldLvl="1" animBg="1" rev="0" advAuto="0" spid="1966" grpId="20"/>
      <p:bldP build="whole" bldLvl="1" animBg="1" rev="0" advAuto="0" spid="1942" grpId="16"/>
      <p:bldP build="whole" bldLvl="1" animBg="1" rev="0" advAuto="0" spid="1989" grpId="28"/>
      <p:bldP build="whole" bldLvl="1" animBg="1" rev="0" advAuto="0" spid="2007" grpId="33"/>
      <p:bldP build="whole" bldLvl="1" animBg="1" rev="0" advAuto="0" spid="1932" grpId="14"/>
      <p:bldP build="whole" bldLvl="1" animBg="1" rev="0" advAuto="0" spid="1937" grpId="15"/>
      <p:bldP build="whole" bldLvl="1" animBg="1" rev="0" advAuto="0" spid="1976" grpId="25"/>
      <p:bldP build="whole" bldLvl="1" animBg="1" rev="0" advAuto="0" spid="1968" grpId="22"/>
      <p:bldP build="whole" bldLvl="1" animBg="1" rev="0" advAuto="0" spid="1999" grpId="30"/>
      <p:bldP build="whole" bldLvl="1" animBg="1" rev="0" advAuto="0" spid="1956" grpId="18"/>
      <p:bldP build="whole" bldLvl="1" animBg="1" rev="0" advAuto="0" spid="1994" grpId="29"/>
      <p:bldP build="whole" bldLvl="1" animBg="1" rev="0" advAuto="0" spid="2031" grpId="39"/>
      <p:bldP build="whole" bldLvl="1" animBg="1" rev="0" advAuto="0" spid="1918" grpId="7"/>
      <p:bldP build="whole" bldLvl="1" animBg="1" rev="0" advAuto="0" spid="2057" grpId="47"/>
      <p:bldP build="whole" bldLvl="1" animBg="1" rev="0" advAuto="0" spid="1967" grpId="21"/>
      <p:bldP build="whole" bldLvl="1" animBg="1" rev="0" advAuto="0" spid="2000" grpId="31"/>
      <p:bldP build="whole" bldLvl="1" animBg="1" rev="0" advAuto="0" spid="2002" grpId="32"/>
      <p:bldP build="whole" bldLvl="1" animBg="1" rev="0" advAuto="0" spid="1920" grpId="10"/>
      <p:bldP build="whole" bldLvl="1" animBg="1" rev="0" advAuto="0" spid="190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1" name="Group 2071"/>
          <p:cNvGrpSpPr/>
          <p:nvPr/>
        </p:nvGrpSpPr>
        <p:grpSpPr>
          <a:xfrm>
            <a:off x="2759085" y="493561"/>
            <a:ext cx="810749" cy="806983"/>
            <a:chOff x="0" y="0"/>
            <a:chExt cx="810748" cy="806981"/>
          </a:xfrm>
        </p:grpSpPr>
        <p:sp>
          <p:nvSpPr>
            <p:cNvPr id="2068" name="Shape 2068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07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2073" name="Shape 2073"/>
          <p:cNvSpPr/>
          <p:nvPr/>
        </p:nvSpPr>
        <p:spPr>
          <a:xfrm flipH="1">
            <a:off x="2323519" y="908408"/>
            <a:ext cx="405594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0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164" y="316285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9482" y="3162851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80" name="Group 2080"/>
          <p:cNvGrpSpPr/>
          <p:nvPr/>
        </p:nvGrpSpPr>
        <p:grpSpPr>
          <a:xfrm>
            <a:off x="1192854" y="3840786"/>
            <a:ext cx="1047611" cy="1047611"/>
            <a:chOff x="0" y="0"/>
            <a:chExt cx="1047609" cy="1047609"/>
          </a:xfrm>
        </p:grpSpPr>
        <p:sp>
          <p:nvSpPr>
            <p:cNvPr id="2076" name="Shape 207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79" name="Group 207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077" name="Shape 207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78" name="Shape 207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8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3861" y="4995755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84" name="Group 2084"/>
          <p:cNvGrpSpPr/>
          <p:nvPr/>
        </p:nvGrpSpPr>
        <p:grpSpPr>
          <a:xfrm>
            <a:off x="1275223" y="5518148"/>
            <a:ext cx="854844" cy="926929"/>
            <a:chOff x="0" y="0"/>
            <a:chExt cx="854842" cy="926928"/>
          </a:xfrm>
        </p:grpSpPr>
        <p:sp>
          <p:nvSpPr>
            <p:cNvPr id="2082" name="Shape 2082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089" name="Group 2089"/>
          <p:cNvGrpSpPr/>
          <p:nvPr/>
        </p:nvGrpSpPr>
        <p:grpSpPr>
          <a:xfrm>
            <a:off x="3668474" y="3840786"/>
            <a:ext cx="1047611" cy="1047611"/>
            <a:chOff x="0" y="0"/>
            <a:chExt cx="1047609" cy="1047609"/>
          </a:xfrm>
        </p:grpSpPr>
        <p:sp>
          <p:nvSpPr>
            <p:cNvPr id="2085" name="Shape 208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88" name="Group 208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086" name="Shape 208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87" name="Shape 208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09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5832" y="4828352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091" name="Shape 2091"/>
          <p:cNvSpPr/>
          <p:nvPr>
            <p:ph type="title"/>
          </p:nvPr>
        </p:nvSpPr>
        <p:spPr>
          <a:xfrm>
            <a:off x="5858469" y="41827"/>
            <a:ext cx="6790733" cy="1514007"/>
          </a:xfrm>
          <a:prstGeom prst="rect">
            <a:avLst/>
          </a:prstGeom>
        </p:spPr>
        <p:txBody>
          <a:bodyPr/>
          <a:lstStyle>
            <a:lvl1pPr algn="r" defTabSz="1107227">
              <a:defRPr spc="98" sz="6039"/>
            </a:lvl1pPr>
          </a:lstStyle>
          <a:p>
            <a:pPr/>
            <a:r>
              <a:t>BONOS DE RANGOS</a:t>
            </a:r>
          </a:p>
        </p:txBody>
      </p:sp>
      <p:sp>
        <p:nvSpPr>
          <p:cNvPr id="2092" name="Shape 2092"/>
          <p:cNvSpPr/>
          <p:nvPr/>
        </p:nvSpPr>
        <p:spPr>
          <a:xfrm>
            <a:off x="6853980" y="1300543"/>
            <a:ext cx="454229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SUPERIOR</a:t>
            </a:r>
          </a:p>
        </p:txBody>
      </p:sp>
      <p:grpSp>
        <p:nvGrpSpPr>
          <p:cNvPr id="2095" name="Group 2095"/>
          <p:cNvGrpSpPr/>
          <p:nvPr/>
        </p:nvGrpSpPr>
        <p:grpSpPr>
          <a:xfrm>
            <a:off x="1303620" y="7113014"/>
            <a:ext cx="798051" cy="794283"/>
            <a:chOff x="0" y="0"/>
            <a:chExt cx="798050" cy="794281"/>
          </a:xfrm>
        </p:grpSpPr>
        <p:sp>
          <p:nvSpPr>
            <p:cNvPr id="2093" name="Shape 2093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4" name="Shape 2094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2098" name="Group 2098"/>
          <p:cNvGrpSpPr/>
          <p:nvPr/>
        </p:nvGrpSpPr>
        <p:grpSpPr>
          <a:xfrm>
            <a:off x="3962353" y="7218936"/>
            <a:ext cx="642613" cy="772595"/>
            <a:chOff x="0" y="0"/>
            <a:chExt cx="642611" cy="772594"/>
          </a:xfrm>
        </p:grpSpPr>
        <p:sp>
          <p:nvSpPr>
            <p:cNvPr id="2096" name="Shape 2096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7" name="Shape 2097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09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9847" y="6439956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0862" y="6495169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101" name="Shape 2101"/>
          <p:cNvSpPr/>
          <p:nvPr/>
        </p:nvSpPr>
        <p:spPr>
          <a:xfrm>
            <a:off x="3553028" y="861085"/>
            <a:ext cx="405594" cy="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10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7147" y="7755353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8162" y="781056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08" name="Group 2108"/>
          <p:cNvGrpSpPr/>
          <p:nvPr/>
        </p:nvGrpSpPr>
        <p:grpSpPr>
          <a:xfrm>
            <a:off x="1156635" y="8383809"/>
            <a:ext cx="1047611" cy="1047611"/>
            <a:chOff x="0" y="0"/>
            <a:chExt cx="1047609" cy="1047609"/>
          </a:xfrm>
        </p:grpSpPr>
        <p:sp>
          <p:nvSpPr>
            <p:cNvPr id="2104" name="Shape 210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07" name="Group 210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05" name="Shape 210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06" name="Shape 210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113" name="Group 2113"/>
          <p:cNvGrpSpPr/>
          <p:nvPr/>
        </p:nvGrpSpPr>
        <p:grpSpPr>
          <a:xfrm>
            <a:off x="3747154" y="8474096"/>
            <a:ext cx="1047611" cy="1047611"/>
            <a:chOff x="0" y="0"/>
            <a:chExt cx="1047609" cy="1047609"/>
          </a:xfrm>
        </p:grpSpPr>
        <p:sp>
          <p:nvSpPr>
            <p:cNvPr id="2109" name="Shape 210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12" name="Group 211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10" name="Shape 211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11" name="Shape 211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116" name="Group 2116"/>
          <p:cNvGrpSpPr/>
          <p:nvPr/>
        </p:nvGrpSpPr>
        <p:grpSpPr>
          <a:xfrm>
            <a:off x="3826061" y="5544065"/>
            <a:ext cx="854843" cy="926929"/>
            <a:chOff x="0" y="0"/>
            <a:chExt cx="854842" cy="926928"/>
          </a:xfrm>
        </p:grpSpPr>
        <p:sp>
          <p:nvSpPr>
            <p:cNvPr id="2114" name="Shape 2114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2117" name="Shape 2117"/>
          <p:cNvSpPr/>
          <p:nvPr/>
        </p:nvSpPr>
        <p:spPr>
          <a:xfrm>
            <a:off x="7672617" y="4933950"/>
            <a:ext cx="410996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50,000 MNX</a:t>
            </a:r>
          </a:p>
        </p:txBody>
      </p:sp>
      <p:grpSp>
        <p:nvGrpSpPr>
          <p:cNvPr id="2122" name="Group 2122"/>
          <p:cNvGrpSpPr/>
          <p:nvPr/>
        </p:nvGrpSpPr>
        <p:grpSpPr>
          <a:xfrm>
            <a:off x="1507689" y="2544445"/>
            <a:ext cx="729679" cy="729679"/>
            <a:chOff x="0" y="-1"/>
            <a:chExt cx="729677" cy="729677"/>
          </a:xfrm>
        </p:grpSpPr>
        <p:sp>
          <p:nvSpPr>
            <p:cNvPr id="2118" name="Shape 2118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21" name="Group 2121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119" name="Shape 2119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20" name="Shape 2120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127" name="Group 2127"/>
          <p:cNvGrpSpPr/>
          <p:nvPr/>
        </p:nvGrpSpPr>
        <p:grpSpPr>
          <a:xfrm>
            <a:off x="3827440" y="2531243"/>
            <a:ext cx="729679" cy="729679"/>
            <a:chOff x="-1" y="-1"/>
            <a:chExt cx="729677" cy="729677"/>
          </a:xfrm>
        </p:grpSpPr>
        <p:sp>
          <p:nvSpPr>
            <p:cNvPr id="2123" name="Shape 2123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26" name="Group 2126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124" name="Shape 2124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25" name="Shape 2125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132" name="Group 2132"/>
          <p:cNvGrpSpPr/>
          <p:nvPr/>
        </p:nvGrpSpPr>
        <p:grpSpPr>
          <a:xfrm>
            <a:off x="1538304" y="1426472"/>
            <a:ext cx="655317" cy="655313"/>
            <a:chOff x="0" y="0"/>
            <a:chExt cx="655316" cy="655311"/>
          </a:xfrm>
        </p:grpSpPr>
        <p:sp>
          <p:nvSpPr>
            <p:cNvPr id="2128" name="Shape 2128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31" name="Group 2131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129" name="Shape 2129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0" name="Shape 2130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2137" name="Group 2137"/>
          <p:cNvGrpSpPr/>
          <p:nvPr/>
        </p:nvGrpSpPr>
        <p:grpSpPr>
          <a:xfrm>
            <a:off x="3864623" y="1408020"/>
            <a:ext cx="655315" cy="655313"/>
            <a:chOff x="0" y="0"/>
            <a:chExt cx="655313" cy="655311"/>
          </a:xfrm>
        </p:grpSpPr>
        <p:sp>
          <p:nvSpPr>
            <p:cNvPr id="2133" name="Shape 2133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36" name="Group 2136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134" name="Shape 2134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35" name="Shape 2135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13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364" y="2000903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8682" y="2000903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4" name="Group 2144"/>
          <p:cNvGrpSpPr/>
          <p:nvPr/>
        </p:nvGrpSpPr>
        <p:grpSpPr>
          <a:xfrm>
            <a:off x="1266689" y="297781"/>
            <a:ext cx="926931" cy="926929"/>
            <a:chOff x="-1" y="0"/>
            <a:chExt cx="926930" cy="926928"/>
          </a:xfrm>
        </p:grpSpPr>
        <p:sp>
          <p:nvSpPr>
            <p:cNvPr id="2140" name="Shape 2140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43" name="Group 2143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141" name="Shape 2141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42" name="Shape 2142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149" name="Group 2149"/>
          <p:cNvGrpSpPr/>
          <p:nvPr/>
        </p:nvGrpSpPr>
        <p:grpSpPr>
          <a:xfrm>
            <a:off x="4087954" y="297781"/>
            <a:ext cx="926931" cy="926929"/>
            <a:chOff x="-1" y="0"/>
            <a:chExt cx="926930" cy="926928"/>
          </a:xfrm>
        </p:grpSpPr>
        <p:sp>
          <p:nvSpPr>
            <p:cNvPr id="2145" name="Shape 2145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48" name="Group 2148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146" name="Shape 2146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47" name="Shape 2147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150" name="Shape 2150"/>
          <p:cNvSpPr/>
          <p:nvPr/>
        </p:nvSpPr>
        <p:spPr>
          <a:xfrm>
            <a:off x="8029140" y="2700515"/>
            <a:ext cx="255991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5</a:t>
            </a:r>
            <a:r>
              <a:t>15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63,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2" grpId="2"/>
      <p:bldP build="whole" bldLvl="1" animBg="1" rev="0" advAuto="0" spid="2090" grpId="8"/>
      <p:bldP build="whole" bldLvl="1" animBg="1" rev="0" advAuto="0" spid="2113" grpId="16"/>
      <p:bldP build="whole" bldLvl="1" animBg="1" rev="0" advAuto="0" spid="2091" grpId="10"/>
      <p:bldP build="whole" bldLvl="1" animBg="1" rev="0" advAuto="0" spid="2081" grpId="6"/>
      <p:bldP build="whole" bldLvl="1" animBg="1" rev="0" advAuto="0" spid="2100" grpId="12"/>
      <p:bldP build="whole" bldLvl="1" animBg="1" rev="0" advAuto="0" spid="2092" grpId="9"/>
      <p:bldP build="whole" bldLvl="1" animBg="1" rev="0" advAuto="0" spid="2149" grpId="24"/>
      <p:bldP build="whole" bldLvl="1" animBg="1" rev="0" advAuto="0" spid="2138" grpId="21"/>
      <p:bldP build="whole" bldLvl="1" animBg="1" rev="0" advAuto="0" spid="2103" grpId="14"/>
      <p:bldP build="whole" bldLvl="1" animBg="1" rev="0" advAuto="0" spid="2139" grpId="22"/>
      <p:bldP build="whole" bldLvl="1" animBg="1" rev="0" advAuto="0" spid="2099" grpId="11"/>
      <p:bldP build="whole" bldLvl="1" animBg="1" rev="0" advAuto="0" spid="2108" grpId="15"/>
      <p:bldP build="whole" bldLvl="1" animBg="1" rev="0" advAuto="0" spid="2075" grpId="4"/>
      <p:bldP build="whole" bldLvl="1" animBg="1" rev="0" advAuto="0" spid="2071" grpId="1"/>
      <p:bldP build="whole" bldLvl="1" animBg="1" rev="0" advAuto="0" spid="2102" grpId="13"/>
      <p:bldP build="whole" bldLvl="1" animBg="1" rev="0" advAuto="0" spid="2144" grpId="23"/>
      <p:bldP build="whole" bldLvl="1" animBg="1" rev="0" advAuto="0" spid="2122" grpId="17"/>
      <p:bldP build="whole" bldLvl="1" animBg="1" rev="0" advAuto="0" spid="2080" grpId="5"/>
      <p:bldP build="whole" bldLvl="1" animBg="1" rev="0" advAuto="0" spid="2132" grpId="19"/>
      <p:bldP build="whole" bldLvl="1" animBg="1" rev="0" advAuto="0" spid="2089" grpId="7"/>
      <p:bldP build="whole" bldLvl="1" animBg="1" rev="0" advAuto="0" spid="2137" grpId="20"/>
      <p:bldP build="whole" bldLvl="1" animBg="1" rev="0" advAuto="0" spid="2074" grpId="3"/>
      <p:bldP build="whole" bldLvl="1" animBg="1" rev="0" advAuto="0" spid="2127" grpId="1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5" name="Group 2155"/>
          <p:cNvGrpSpPr/>
          <p:nvPr/>
        </p:nvGrpSpPr>
        <p:grpSpPr>
          <a:xfrm>
            <a:off x="2144748" y="57291"/>
            <a:ext cx="810750" cy="806983"/>
            <a:chOff x="0" y="0"/>
            <a:chExt cx="810748" cy="806981"/>
          </a:xfrm>
        </p:grpSpPr>
        <p:sp>
          <p:nvSpPr>
            <p:cNvPr id="2152" name="Shape 2152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15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2157" name="Shape 2157"/>
          <p:cNvSpPr/>
          <p:nvPr/>
        </p:nvSpPr>
        <p:spPr>
          <a:xfrm flipH="1">
            <a:off x="1812611" y="903374"/>
            <a:ext cx="396614" cy="39661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15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629" y="375487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0346" y="3340086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4" name="Group 2164"/>
          <p:cNvGrpSpPr/>
          <p:nvPr/>
        </p:nvGrpSpPr>
        <p:grpSpPr>
          <a:xfrm>
            <a:off x="1518317" y="4432806"/>
            <a:ext cx="1047611" cy="1047611"/>
            <a:chOff x="0" y="0"/>
            <a:chExt cx="1047609" cy="1047609"/>
          </a:xfrm>
        </p:grpSpPr>
        <p:sp>
          <p:nvSpPr>
            <p:cNvPr id="2160" name="Shape 216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63" name="Group 216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61" name="Shape 216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62" name="Shape 216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16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2820" y="535416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8" name="Group 2168"/>
          <p:cNvGrpSpPr/>
          <p:nvPr/>
        </p:nvGrpSpPr>
        <p:grpSpPr>
          <a:xfrm>
            <a:off x="1663467" y="5944708"/>
            <a:ext cx="854843" cy="926929"/>
            <a:chOff x="0" y="0"/>
            <a:chExt cx="854842" cy="926928"/>
          </a:xfrm>
        </p:grpSpPr>
        <p:sp>
          <p:nvSpPr>
            <p:cNvPr id="2166" name="Shape 216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173" name="Group 2173"/>
          <p:cNvGrpSpPr/>
          <p:nvPr/>
        </p:nvGrpSpPr>
        <p:grpSpPr>
          <a:xfrm>
            <a:off x="4289338" y="4018021"/>
            <a:ext cx="1047611" cy="1047611"/>
            <a:chOff x="0" y="0"/>
            <a:chExt cx="1047609" cy="1047609"/>
          </a:xfrm>
        </p:grpSpPr>
        <p:sp>
          <p:nvSpPr>
            <p:cNvPr id="2169" name="Shape 216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72" name="Group 217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70" name="Shape 217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71" name="Shape 217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1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696" y="5005587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175" name="Shape 2175"/>
          <p:cNvSpPr/>
          <p:nvPr>
            <p:ph type="title"/>
          </p:nvPr>
        </p:nvSpPr>
        <p:spPr>
          <a:xfrm>
            <a:off x="725367" y="-99173"/>
            <a:ext cx="12293605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2176" name="Shape 2176"/>
          <p:cNvSpPr/>
          <p:nvPr/>
        </p:nvSpPr>
        <p:spPr>
          <a:xfrm>
            <a:off x="5469680" y="1364043"/>
            <a:ext cx="352926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AZUL</a:t>
            </a:r>
          </a:p>
        </p:txBody>
      </p:sp>
      <p:grpSp>
        <p:nvGrpSpPr>
          <p:cNvPr id="2179" name="Group 2179"/>
          <p:cNvGrpSpPr/>
          <p:nvPr/>
        </p:nvGrpSpPr>
        <p:grpSpPr>
          <a:xfrm>
            <a:off x="1691862" y="7539573"/>
            <a:ext cx="798052" cy="794283"/>
            <a:chOff x="0" y="0"/>
            <a:chExt cx="798050" cy="794281"/>
          </a:xfrm>
        </p:grpSpPr>
        <p:sp>
          <p:nvSpPr>
            <p:cNvPr id="2177" name="Shape 217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2182" name="Group 2182"/>
          <p:cNvGrpSpPr/>
          <p:nvPr/>
        </p:nvGrpSpPr>
        <p:grpSpPr>
          <a:xfrm>
            <a:off x="4583217" y="7396171"/>
            <a:ext cx="642613" cy="772595"/>
            <a:chOff x="0" y="0"/>
            <a:chExt cx="642611" cy="772594"/>
          </a:xfrm>
        </p:grpSpPr>
        <p:sp>
          <p:nvSpPr>
            <p:cNvPr id="2180" name="Shape 2180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18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8090" y="6866514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1726" y="6672404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185" name="Shape 2185"/>
          <p:cNvSpPr/>
          <p:nvPr/>
        </p:nvSpPr>
        <p:spPr>
          <a:xfrm>
            <a:off x="3053738" y="548312"/>
            <a:ext cx="1141569" cy="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1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5390" y="8181912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9026" y="7987802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2" name="Group 2192"/>
          <p:cNvGrpSpPr/>
          <p:nvPr/>
        </p:nvGrpSpPr>
        <p:grpSpPr>
          <a:xfrm>
            <a:off x="1594517" y="8786890"/>
            <a:ext cx="1047611" cy="1047611"/>
            <a:chOff x="0" y="0"/>
            <a:chExt cx="1047609" cy="1047609"/>
          </a:xfrm>
        </p:grpSpPr>
        <p:sp>
          <p:nvSpPr>
            <p:cNvPr id="2188" name="Shape 218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91" name="Group 219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89" name="Shape 218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0" name="Shape 219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197" name="Group 2197"/>
          <p:cNvGrpSpPr/>
          <p:nvPr/>
        </p:nvGrpSpPr>
        <p:grpSpPr>
          <a:xfrm>
            <a:off x="4394482" y="8561047"/>
            <a:ext cx="1047611" cy="1047611"/>
            <a:chOff x="0" y="0"/>
            <a:chExt cx="1047609" cy="1047609"/>
          </a:xfrm>
        </p:grpSpPr>
        <p:sp>
          <p:nvSpPr>
            <p:cNvPr id="2193" name="Shape 219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96" name="Group 219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194" name="Shape 219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95" name="Shape 219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200" name="Group 2200"/>
          <p:cNvGrpSpPr/>
          <p:nvPr/>
        </p:nvGrpSpPr>
        <p:grpSpPr>
          <a:xfrm>
            <a:off x="4446925" y="5721299"/>
            <a:ext cx="854843" cy="926930"/>
            <a:chOff x="0" y="0"/>
            <a:chExt cx="854842" cy="926928"/>
          </a:xfrm>
        </p:grpSpPr>
        <p:sp>
          <p:nvSpPr>
            <p:cNvPr id="2198" name="Shape 2198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2201" name="Shape 2201"/>
          <p:cNvSpPr/>
          <p:nvPr/>
        </p:nvSpPr>
        <p:spPr>
          <a:xfrm>
            <a:off x="7462397" y="4933950"/>
            <a:ext cx="453040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100,000 MNX</a:t>
            </a:r>
          </a:p>
        </p:txBody>
      </p:sp>
      <p:grpSp>
        <p:nvGrpSpPr>
          <p:cNvPr id="2206" name="Group 2206"/>
          <p:cNvGrpSpPr/>
          <p:nvPr/>
        </p:nvGrpSpPr>
        <p:grpSpPr>
          <a:xfrm>
            <a:off x="1833153" y="3136464"/>
            <a:ext cx="729678" cy="729679"/>
            <a:chOff x="0" y="-1"/>
            <a:chExt cx="729677" cy="729677"/>
          </a:xfrm>
        </p:grpSpPr>
        <p:sp>
          <p:nvSpPr>
            <p:cNvPr id="2202" name="Shape 2202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05" name="Group 2205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203" name="Shape 2203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04" name="Shape 2204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11" name="Group 2211"/>
          <p:cNvGrpSpPr/>
          <p:nvPr/>
        </p:nvGrpSpPr>
        <p:grpSpPr>
          <a:xfrm>
            <a:off x="4448303" y="2708479"/>
            <a:ext cx="729679" cy="729679"/>
            <a:chOff x="-1" y="-1"/>
            <a:chExt cx="729677" cy="729677"/>
          </a:xfrm>
        </p:grpSpPr>
        <p:sp>
          <p:nvSpPr>
            <p:cNvPr id="2207" name="Shape 220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10" name="Group 221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208" name="Shape 220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09" name="Shape 220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16" name="Group 2216"/>
          <p:cNvGrpSpPr/>
          <p:nvPr/>
        </p:nvGrpSpPr>
        <p:grpSpPr>
          <a:xfrm>
            <a:off x="1863767" y="2018493"/>
            <a:ext cx="655318" cy="655313"/>
            <a:chOff x="0" y="0"/>
            <a:chExt cx="655316" cy="655311"/>
          </a:xfrm>
        </p:grpSpPr>
        <p:sp>
          <p:nvSpPr>
            <p:cNvPr id="2212" name="Shape 2212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15" name="Group 2215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213" name="Shape 2213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14" name="Shape 221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2221" name="Group 2221"/>
          <p:cNvGrpSpPr/>
          <p:nvPr/>
        </p:nvGrpSpPr>
        <p:grpSpPr>
          <a:xfrm>
            <a:off x="4485486" y="1585255"/>
            <a:ext cx="655315" cy="655313"/>
            <a:chOff x="0" y="0"/>
            <a:chExt cx="655313" cy="655311"/>
          </a:xfrm>
        </p:grpSpPr>
        <p:sp>
          <p:nvSpPr>
            <p:cNvPr id="2217" name="Shape 2217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20" name="Group 2220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218" name="Shape 2218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19" name="Shape 221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2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7829" y="2592922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546" y="2178137"/>
            <a:ext cx="405595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Shape 2224"/>
          <p:cNvSpPr/>
          <p:nvPr/>
        </p:nvSpPr>
        <p:spPr>
          <a:xfrm>
            <a:off x="3554506" y="1609006"/>
            <a:ext cx="3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22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5371" y="372876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0" name="Group 2230"/>
          <p:cNvGrpSpPr/>
          <p:nvPr/>
        </p:nvGrpSpPr>
        <p:grpSpPr>
          <a:xfrm>
            <a:off x="2865060" y="4406701"/>
            <a:ext cx="1047611" cy="1047611"/>
            <a:chOff x="0" y="0"/>
            <a:chExt cx="1047609" cy="1047609"/>
          </a:xfrm>
        </p:grpSpPr>
        <p:sp>
          <p:nvSpPr>
            <p:cNvPr id="2226" name="Shape 222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29" name="Group 222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227" name="Shape 222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28" name="Shape 222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23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3739" y="540383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4" name="Group 2234"/>
          <p:cNvGrpSpPr/>
          <p:nvPr/>
        </p:nvGrpSpPr>
        <p:grpSpPr>
          <a:xfrm>
            <a:off x="3025101" y="5926232"/>
            <a:ext cx="854843" cy="926929"/>
            <a:chOff x="0" y="0"/>
            <a:chExt cx="854842" cy="926928"/>
          </a:xfrm>
        </p:grpSpPr>
        <p:sp>
          <p:nvSpPr>
            <p:cNvPr id="2232" name="Shape 2232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237" name="Group 2237"/>
          <p:cNvGrpSpPr/>
          <p:nvPr/>
        </p:nvGrpSpPr>
        <p:grpSpPr>
          <a:xfrm>
            <a:off x="3053496" y="7521098"/>
            <a:ext cx="798051" cy="794283"/>
            <a:chOff x="0" y="0"/>
            <a:chExt cx="798050" cy="794281"/>
          </a:xfrm>
        </p:grpSpPr>
        <p:sp>
          <p:nvSpPr>
            <p:cNvPr id="2235" name="Shape 2235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23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9725" y="684803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7025" y="816343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4" name="Group 2244"/>
          <p:cNvGrpSpPr/>
          <p:nvPr/>
        </p:nvGrpSpPr>
        <p:grpSpPr>
          <a:xfrm>
            <a:off x="2938085" y="8790595"/>
            <a:ext cx="1047611" cy="1047611"/>
            <a:chOff x="0" y="0"/>
            <a:chExt cx="1047609" cy="1047609"/>
          </a:xfrm>
        </p:grpSpPr>
        <p:sp>
          <p:nvSpPr>
            <p:cNvPr id="2240" name="Shape 224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43" name="Group 224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241" name="Shape 224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42" name="Shape 224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249" name="Group 2249"/>
          <p:cNvGrpSpPr/>
          <p:nvPr/>
        </p:nvGrpSpPr>
        <p:grpSpPr>
          <a:xfrm>
            <a:off x="3179896" y="3110359"/>
            <a:ext cx="729679" cy="729679"/>
            <a:chOff x="-1" y="-1"/>
            <a:chExt cx="729677" cy="729677"/>
          </a:xfrm>
        </p:grpSpPr>
        <p:sp>
          <p:nvSpPr>
            <p:cNvPr id="2245" name="Shape 2245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48" name="Group 2248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246" name="Shape 2246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47" name="Shape 2247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54" name="Group 2254"/>
          <p:cNvGrpSpPr/>
          <p:nvPr/>
        </p:nvGrpSpPr>
        <p:grpSpPr>
          <a:xfrm>
            <a:off x="3210510" y="1992388"/>
            <a:ext cx="655317" cy="655313"/>
            <a:chOff x="0" y="0"/>
            <a:chExt cx="655316" cy="655311"/>
          </a:xfrm>
        </p:grpSpPr>
        <p:sp>
          <p:nvSpPr>
            <p:cNvPr id="2250" name="Shape 2250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53" name="Group 2253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251" name="Shape 2251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52" name="Shape 2252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5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4571" y="2566817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6" name="Shape 2256"/>
          <p:cNvSpPr/>
          <p:nvPr/>
        </p:nvSpPr>
        <p:spPr>
          <a:xfrm flipH="1" flipV="1">
            <a:off x="1191404" y="526936"/>
            <a:ext cx="854843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25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216" y="3504046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2" name="Group 2262"/>
          <p:cNvGrpSpPr/>
          <p:nvPr/>
        </p:nvGrpSpPr>
        <p:grpSpPr>
          <a:xfrm>
            <a:off x="138905" y="4181981"/>
            <a:ext cx="1047611" cy="1047611"/>
            <a:chOff x="0" y="0"/>
            <a:chExt cx="1047609" cy="1047609"/>
          </a:xfrm>
        </p:grpSpPr>
        <p:sp>
          <p:nvSpPr>
            <p:cNvPr id="2258" name="Shape 225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61" name="Group 226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259" name="Shape 225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60" name="Shape 226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26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913" y="518279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6" name="Group 2266"/>
          <p:cNvGrpSpPr/>
          <p:nvPr/>
        </p:nvGrpSpPr>
        <p:grpSpPr>
          <a:xfrm>
            <a:off x="221275" y="5859343"/>
            <a:ext cx="854843" cy="926929"/>
            <a:chOff x="0" y="0"/>
            <a:chExt cx="854842" cy="926928"/>
          </a:xfrm>
        </p:grpSpPr>
        <p:sp>
          <p:nvSpPr>
            <p:cNvPr id="2264" name="Shape 2264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269" name="Group 2269"/>
          <p:cNvGrpSpPr/>
          <p:nvPr/>
        </p:nvGrpSpPr>
        <p:grpSpPr>
          <a:xfrm>
            <a:off x="249670" y="7454210"/>
            <a:ext cx="798052" cy="794283"/>
            <a:chOff x="0" y="0"/>
            <a:chExt cx="798050" cy="794281"/>
          </a:xfrm>
        </p:grpSpPr>
        <p:sp>
          <p:nvSpPr>
            <p:cNvPr id="2267" name="Shape 226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27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898" y="678115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198" y="809654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6" name="Group 2276"/>
          <p:cNvGrpSpPr/>
          <p:nvPr/>
        </p:nvGrpSpPr>
        <p:grpSpPr>
          <a:xfrm>
            <a:off x="215105" y="8658726"/>
            <a:ext cx="1047611" cy="1047611"/>
            <a:chOff x="0" y="0"/>
            <a:chExt cx="1047609" cy="1047609"/>
          </a:xfrm>
        </p:grpSpPr>
        <p:sp>
          <p:nvSpPr>
            <p:cNvPr id="2272" name="Shape 227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75" name="Group 227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273" name="Shape 227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4" name="Shape 227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281" name="Group 2281"/>
          <p:cNvGrpSpPr/>
          <p:nvPr/>
        </p:nvGrpSpPr>
        <p:grpSpPr>
          <a:xfrm>
            <a:off x="453741" y="2885639"/>
            <a:ext cx="729679" cy="729679"/>
            <a:chOff x="-1" y="-1"/>
            <a:chExt cx="729677" cy="729677"/>
          </a:xfrm>
        </p:grpSpPr>
        <p:sp>
          <p:nvSpPr>
            <p:cNvPr id="2277" name="Shape 227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80" name="Group 228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278" name="Shape 227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79" name="Shape 227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286" name="Group 2286"/>
          <p:cNvGrpSpPr/>
          <p:nvPr/>
        </p:nvGrpSpPr>
        <p:grpSpPr>
          <a:xfrm>
            <a:off x="484356" y="1767668"/>
            <a:ext cx="655315" cy="655313"/>
            <a:chOff x="0" y="0"/>
            <a:chExt cx="655313" cy="655311"/>
          </a:xfrm>
        </p:grpSpPr>
        <p:sp>
          <p:nvSpPr>
            <p:cNvPr id="2282" name="Shape 2282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85" name="Group 2285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283" name="Shape 2283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84" name="Shape 228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28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416" y="2342097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2" name="Group 2292"/>
          <p:cNvGrpSpPr/>
          <p:nvPr/>
        </p:nvGrpSpPr>
        <p:grpSpPr>
          <a:xfrm>
            <a:off x="255521" y="170262"/>
            <a:ext cx="926932" cy="926932"/>
            <a:chOff x="-1" y="-1"/>
            <a:chExt cx="926930" cy="926930"/>
          </a:xfrm>
        </p:grpSpPr>
        <p:sp>
          <p:nvSpPr>
            <p:cNvPr id="2288" name="Shape 2288"/>
            <p:cNvSpPr/>
            <p:nvPr/>
          </p:nvSpPr>
          <p:spPr>
            <a:xfrm>
              <a:off x="-2" y="-2"/>
              <a:ext cx="926932" cy="92693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91" name="Group 2291"/>
            <p:cNvGrpSpPr/>
            <p:nvPr/>
          </p:nvGrpSpPr>
          <p:grpSpPr>
            <a:xfrm>
              <a:off x="34881" y="288211"/>
              <a:ext cx="791783" cy="388898"/>
              <a:chOff x="0" y="0"/>
              <a:chExt cx="791781" cy="388896"/>
            </a:xfrm>
          </p:grpSpPr>
          <p:sp>
            <p:nvSpPr>
              <p:cNvPr id="2289" name="Shape 2289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90" name="Shape 2290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297" name="Group 2297"/>
          <p:cNvGrpSpPr/>
          <p:nvPr/>
        </p:nvGrpSpPr>
        <p:grpSpPr>
          <a:xfrm>
            <a:off x="1592152" y="889800"/>
            <a:ext cx="926932" cy="926930"/>
            <a:chOff x="-1" y="0"/>
            <a:chExt cx="926930" cy="926928"/>
          </a:xfrm>
        </p:grpSpPr>
        <p:sp>
          <p:nvSpPr>
            <p:cNvPr id="2293" name="Shape 2293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96" name="Group 2296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294" name="Shape 2294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95" name="Shape 2295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302" name="Group 2302"/>
          <p:cNvGrpSpPr/>
          <p:nvPr/>
        </p:nvGrpSpPr>
        <p:grpSpPr>
          <a:xfrm>
            <a:off x="2998427" y="782126"/>
            <a:ext cx="926929" cy="926930"/>
            <a:chOff x="0" y="0"/>
            <a:chExt cx="926928" cy="926928"/>
          </a:xfrm>
        </p:grpSpPr>
        <p:sp>
          <p:nvSpPr>
            <p:cNvPr id="2298" name="Shape 2298"/>
            <p:cNvSpPr/>
            <p:nvPr/>
          </p:nvSpPr>
          <p:spPr>
            <a:xfrm>
              <a:off x="-1" y="-1"/>
              <a:ext cx="926929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01" name="Group 2301"/>
            <p:cNvGrpSpPr/>
            <p:nvPr/>
          </p:nvGrpSpPr>
          <p:grpSpPr>
            <a:xfrm>
              <a:off x="34881" y="288211"/>
              <a:ext cx="791782" cy="388897"/>
              <a:chOff x="0" y="0"/>
              <a:chExt cx="791781" cy="388896"/>
            </a:xfrm>
          </p:grpSpPr>
          <p:sp>
            <p:nvSpPr>
              <p:cNvPr id="2299" name="Shape 2299"/>
              <p:cNvSpPr/>
              <p:nvPr/>
            </p:nvSpPr>
            <p:spPr>
              <a:xfrm>
                <a:off x="67543" y="0"/>
                <a:ext cx="708882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00" name="Shape 2300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307" name="Group 2307"/>
          <p:cNvGrpSpPr/>
          <p:nvPr/>
        </p:nvGrpSpPr>
        <p:grpSpPr>
          <a:xfrm>
            <a:off x="4290454" y="84849"/>
            <a:ext cx="926931" cy="926929"/>
            <a:chOff x="-1" y="0"/>
            <a:chExt cx="926930" cy="926928"/>
          </a:xfrm>
        </p:grpSpPr>
        <p:sp>
          <p:nvSpPr>
            <p:cNvPr id="2303" name="Shape 2303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06" name="Group 2306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304" name="Shape 2304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05" name="Shape 2305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308" name="Shape 2308"/>
          <p:cNvSpPr/>
          <p:nvPr/>
        </p:nvSpPr>
        <p:spPr>
          <a:xfrm flipH="1">
            <a:off x="2111862" y="677308"/>
            <a:ext cx="68891" cy="3621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09" name="Shape 2309"/>
          <p:cNvSpPr/>
          <p:nvPr/>
        </p:nvSpPr>
        <p:spPr>
          <a:xfrm>
            <a:off x="2907526" y="662076"/>
            <a:ext cx="134409" cy="33741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10" name="Shape 2310"/>
          <p:cNvSpPr/>
          <p:nvPr/>
        </p:nvSpPr>
        <p:spPr>
          <a:xfrm>
            <a:off x="2055616" y="1705455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11" name="Shape 2311"/>
          <p:cNvSpPr/>
          <p:nvPr/>
        </p:nvSpPr>
        <p:spPr>
          <a:xfrm>
            <a:off x="4811919" y="1159773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12" name="Shape 2312"/>
          <p:cNvSpPr/>
          <p:nvPr/>
        </p:nvSpPr>
        <p:spPr>
          <a:xfrm flipH="1">
            <a:off x="741203" y="1235078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313" name="Shape 2313"/>
          <p:cNvSpPr/>
          <p:nvPr/>
        </p:nvSpPr>
        <p:spPr>
          <a:xfrm>
            <a:off x="7903008" y="2700515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10</a:t>
            </a:r>
            <a:r>
              <a:t>28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125,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2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1" dur="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5" dur="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5" grpId="6"/>
      <p:bldP build="whole" bldLvl="1" animBg="1" rev="0" advAuto="0" spid="2222" grpId="21"/>
      <p:bldP build="whole" bldLvl="1" animBg="1" rev="0" advAuto="0" spid="2206" grpId="17"/>
      <p:bldP build="whole" bldLvl="1" animBg="1" rev="0" advAuto="0" spid="2249" grpId="29"/>
      <p:bldP build="whole" bldLvl="1" animBg="1" rev="0" advAuto="0" spid="2223" grpId="22"/>
      <p:bldP build="whole" bldLvl="1" animBg="1" rev="0" advAuto="0" spid="2286" grpId="39"/>
      <p:bldP build="whole" bldLvl="1" animBg="1" rev="0" advAuto="0" spid="2173" grpId="7"/>
      <p:bldP build="whole" bldLvl="1" animBg="1" rev="0" advAuto="0" spid="2216" grpId="19"/>
      <p:bldP build="whole" bldLvl="1" animBg="1" rev="0" advAuto="0" spid="2231" grpId="25"/>
      <p:bldP build="whole" bldLvl="1" animBg="1" rev="0" advAuto="0" spid="2281" grpId="38"/>
      <p:bldP build="whole" bldLvl="1" animBg="1" rev="0" advAuto="0" spid="2239" grpId="27"/>
      <p:bldP build="whole" bldLvl="1" animBg="1" rev="0" advAuto="0" spid="2244" grpId="28"/>
      <p:bldP build="whole" bldLvl="1" animBg="1" rev="0" advAuto="0" spid="2175" grpId="10"/>
      <p:bldP build="whole" bldLvl="1" animBg="1" rev="0" advAuto="0" spid="2238" grpId="26"/>
      <p:bldP build="whole" bldLvl="1" animBg="1" rev="0" advAuto="0" spid="2221" grpId="20"/>
      <p:bldP build="whole" bldLvl="1" animBg="1" rev="0" advAuto="0" spid="2176" grpId="9"/>
      <p:bldP build="whole" bldLvl="1" animBg="1" rev="0" advAuto="0" spid="2262" grpId="33"/>
      <p:bldP build="whole" bldLvl="1" animBg="1" rev="0" advAuto="0" spid="2184" grpId="12"/>
      <p:bldP build="whole" bldLvl="1" animBg="1" rev="0" advAuto="0" spid="2257" grpId="32"/>
      <p:bldP build="whole" bldLvl="1" animBg="1" rev="0" advAuto="0" spid="2183" grpId="11"/>
      <p:bldP build="whole" bldLvl="1" animBg="1" rev="0" advAuto="0" spid="2255" grpId="31"/>
      <p:bldP build="whole" bldLvl="1" animBg="1" rev="0" advAuto="0" spid="2292" grpId="41"/>
      <p:bldP build="whole" bldLvl="1" animBg="1" rev="0" advAuto="0" spid="2159" grpId="4"/>
      <p:bldP build="whole" bldLvl="1" animBg="1" rev="0" advAuto="0" spid="2276" grpId="37"/>
      <p:bldP build="whole" bldLvl="1" animBg="1" rev="0" advAuto="0" spid="2155" grpId="1"/>
      <p:bldP build="whole" bldLvl="1" animBg="1" rev="0" advAuto="0" spid="2158" grpId="3"/>
      <p:bldP build="whole" bldLvl="1" animBg="1" rev="0" advAuto="0" spid="2297" grpId="42"/>
      <p:bldP build="whole" bldLvl="1" animBg="1" rev="0" advAuto="0" spid="2302" grpId="43"/>
      <p:bldP build="whole" bldLvl="1" animBg="1" rev="0" advAuto="0" spid="2263" grpId="34"/>
      <p:bldP build="whole" bldLvl="1" animBg="1" rev="0" advAuto="0" spid="2164" grpId="5"/>
      <p:bldP build="whole" bldLvl="1" animBg="1" rev="0" advAuto="0" spid="2211" grpId="18"/>
      <p:bldP build="whole" bldLvl="1" animBg="1" rev="0" advAuto="0" spid="2287" grpId="40"/>
      <p:bldP build="whole" bldLvl="1" animBg="1" rev="0" advAuto="0" spid="2307" grpId="44"/>
      <p:bldP build="whole" bldLvl="1" animBg="1" rev="0" advAuto="0" spid="2271" grpId="36"/>
      <p:bldP build="whole" bldLvl="1" animBg="1" rev="0" advAuto="0" spid="2270" grpId="35"/>
      <p:bldP build="whole" bldLvl="1" animBg="1" rev="0" advAuto="0" spid="2197" grpId="16"/>
      <p:bldP build="whole" bldLvl="1" animBg="1" rev="0" advAuto="0" spid="2187" grpId="14"/>
      <p:bldP build="whole" bldLvl="1" animBg="1" rev="0" advAuto="0" spid="2192" grpId="15"/>
      <p:bldP build="whole" bldLvl="1" animBg="1" rev="0" advAuto="0" spid="2186" grpId="13"/>
      <p:bldP build="whole" bldLvl="1" animBg="1" rev="0" advAuto="0" spid="2156" grpId="2"/>
      <p:bldP build="whole" bldLvl="1" animBg="1" rev="0" advAuto="0" spid="2225" grpId="23"/>
      <p:bldP build="whole" bldLvl="1" animBg="1" rev="0" advAuto="0" spid="2230" grpId="24"/>
      <p:bldP build="whole" bldLvl="1" animBg="1" rev="0" advAuto="0" spid="2174" grpId="8"/>
      <p:bldP build="whole" bldLvl="1" animBg="1" rev="0" advAuto="0" spid="2254" grpId="3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8" name="Group 2318"/>
          <p:cNvGrpSpPr/>
          <p:nvPr/>
        </p:nvGrpSpPr>
        <p:grpSpPr>
          <a:xfrm>
            <a:off x="2144748" y="57291"/>
            <a:ext cx="810750" cy="806983"/>
            <a:chOff x="0" y="0"/>
            <a:chExt cx="810748" cy="806981"/>
          </a:xfrm>
        </p:grpSpPr>
        <p:sp>
          <p:nvSpPr>
            <p:cNvPr id="2315" name="Shape 2315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319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7124" y="6342303"/>
            <a:ext cx="4881239" cy="76203"/>
          </a:xfrm>
          <a:prstGeom prst="rect">
            <a:avLst/>
          </a:prstGeom>
          <a:ln w="12700">
            <a:miter lim="400000"/>
          </a:ln>
        </p:spPr>
      </p:pic>
      <p:sp>
        <p:nvSpPr>
          <p:cNvPr id="2320" name="Shape 2320"/>
          <p:cNvSpPr/>
          <p:nvPr/>
        </p:nvSpPr>
        <p:spPr>
          <a:xfrm flipH="1">
            <a:off x="1812611" y="903374"/>
            <a:ext cx="396614" cy="39661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2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8988" y="3630714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7762" y="3199559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7" name="Group 2327"/>
          <p:cNvGrpSpPr/>
          <p:nvPr/>
        </p:nvGrpSpPr>
        <p:grpSpPr>
          <a:xfrm>
            <a:off x="1408677" y="4308649"/>
            <a:ext cx="1047610" cy="1047611"/>
            <a:chOff x="0" y="0"/>
            <a:chExt cx="1047609" cy="1047609"/>
          </a:xfrm>
        </p:grpSpPr>
        <p:sp>
          <p:nvSpPr>
            <p:cNvPr id="2323" name="Shape 232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26" name="Group 232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324" name="Shape 232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25" name="Shape 232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32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9684" y="5463618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31" name="Group 2331"/>
          <p:cNvGrpSpPr/>
          <p:nvPr/>
        </p:nvGrpSpPr>
        <p:grpSpPr>
          <a:xfrm>
            <a:off x="1491046" y="5986010"/>
            <a:ext cx="854843" cy="926929"/>
            <a:chOff x="0" y="0"/>
            <a:chExt cx="854842" cy="926928"/>
          </a:xfrm>
        </p:grpSpPr>
        <p:sp>
          <p:nvSpPr>
            <p:cNvPr id="2329" name="Shape 2329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336" name="Group 2336"/>
          <p:cNvGrpSpPr/>
          <p:nvPr/>
        </p:nvGrpSpPr>
        <p:grpSpPr>
          <a:xfrm>
            <a:off x="4166754" y="3877495"/>
            <a:ext cx="1047611" cy="1047611"/>
            <a:chOff x="0" y="0"/>
            <a:chExt cx="1047609" cy="1047609"/>
          </a:xfrm>
        </p:grpSpPr>
        <p:sp>
          <p:nvSpPr>
            <p:cNvPr id="2332" name="Shape 233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35" name="Group 233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333" name="Shape 233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34" name="Shape 233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33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4112" y="4865061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338" name="Shape 2338"/>
          <p:cNvSpPr/>
          <p:nvPr>
            <p:ph type="title"/>
          </p:nvPr>
        </p:nvSpPr>
        <p:spPr>
          <a:xfrm>
            <a:off x="7819610" y="98888"/>
            <a:ext cx="4693582" cy="1514007"/>
          </a:xfrm>
          <a:prstGeom prst="rect">
            <a:avLst/>
          </a:prstGeom>
        </p:spPr>
        <p:txBody>
          <a:bodyPr/>
          <a:lstStyle>
            <a:lvl1pPr algn="r" defTabSz="845311">
              <a:defRPr spc="99" sz="4100"/>
            </a:lvl1pPr>
          </a:lstStyle>
          <a:p>
            <a:pPr/>
            <a:r>
              <a:t>BONOS DE RANGOS</a:t>
            </a:r>
          </a:p>
        </p:txBody>
      </p:sp>
      <p:sp>
        <p:nvSpPr>
          <p:cNvPr id="2339" name="Shape 2339"/>
          <p:cNvSpPr/>
          <p:nvPr/>
        </p:nvSpPr>
        <p:spPr>
          <a:xfrm>
            <a:off x="8751552" y="1803090"/>
            <a:ext cx="394729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DIAMANTE NEGRO</a:t>
            </a:r>
          </a:p>
        </p:txBody>
      </p:sp>
      <p:grpSp>
        <p:nvGrpSpPr>
          <p:cNvPr id="2342" name="Group 2342"/>
          <p:cNvGrpSpPr/>
          <p:nvPr/>
        </p:nvGrpSpPr>
        <p:grpSpPr>
          <a:xfrm>
            <a:off x="1519442" y="7580876"/>
            <a:ext cx="798052" cy="794283"/>
            <a:chOff x="0" y="0"/>
            <a:chExt cx="798050" cy="794281"/>
          </a:xfrm>
        </p:grpSpPr>
        <p:sp>
          <p:nvSpPr>
            <p:cNvPr id="2340" name="Shape 2340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grpSp>
        <p:nvGrpSpPr>
          <p:cNvPr id="2345" name="Group 2345"/>
          <p:cNvGrpSpPr/>
          <p:nvPr/>
        </p:nvGrpSpPr>
        <p:grpSpPr>
          <a:xfrm>
            <a:off x="4460633" y="7255643"/>
            <a:ext cx="642613" cy="772595"/>
            <a:chOff x="0" y="0"/>
            <a:chExt cx="642611" cy="772594"/>
          </a:xfrm>
        </p:grpSpPr>
        <p:sp>
          <p:nvSpPr>
            <p:cNvPr id="2343" name="Shape 2343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34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5671" y="690781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9142" y="6531877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348" name="Shape 2348"/>
          <p:cNvSpPr/>
          <p:nvPr/>
        </p:nvSpPr>
        <p:spPr>
          <a:xfrm>
            <a:off x="3053738" y="548312"/>
            <a:ext cx="1141569" cy="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34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2971" y="8223215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6442" y="7847275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5" name="Group 2355"/>
          <p:cNvGrpSpPr/>
          <p:nvPr/>
        </p:nvGrpSpPr>
        <p:grpSpPr>
          <a:xfrm>
            <a:off x="1484877" y="8785393"/>
            <a:ext cx="1047610" cy="1047611"/>
            <a:chOff x="0" y="0"/>
            <a:chExt cx="1047609" cy="1047609"/>
          </a:xfrm>
        </p:grpSpPr>
        <p:sp>
          <p:nvSpPr>
            <p:cNvPr id="2351" name="Shape 235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54" name="Group 235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352" name="Shape 235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53" name="Shape 235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360" name="Group 2360"/>
          <p:cNvGrpSpPr/>
          <p:nvPr/>
        </p:nvGrpSpPr>
        <p:grpSpPr>
          <a:xfrm>
            <a:off x="4239535" y="8504752"/>
            <a:ext cx="1047611" cy="1047611"/>
            <a:chOff x="0" y="0"/>
            <a:chExt cx="1047609" cy="1047609"/>
          </a:xfrm>
        </p:grpSpPr>
        <p:sp>
          <p:nvSpPr>
            <p:cNvPr id="2356" name="Shape 235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59" name="Group 235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357" name="Shape 235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58" name="Shape 235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363" name="Group 2363"/>
          <p:cNvGrpSpPr/>
          <p:nvPr/>
        </p:nvGrpSpPr>
        <p:grpSpPr>
          <a:xfrm>
            <a:off x="4324341" y="5580772"/>
            <a:ext cx="854843" cy="926929"/>
            <a:chOff x="0" y="0"/>
            <a:chExt cx="854842" cy="926928"/>
          </a:xfrm>
        </p:grpSpPr>
        <p:sp>
          <p:nvSpPr>
            <p:cNvPr id="2361" name="Shape 2361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sp>
        <p:nvSpPr>
          <p:cNvPr id="2364" name="Shape 2364"/>
          <p:cNvSpPr/>
          <p:nvPr/>
        </p:nvSpPr>
        <p:spPr>
          <a:xfrm>
            <a:off x="7482571" y="5013547"/>
            <a:ext cx="600243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200,000 MNX</a:t>
            </a:r>
          </a:p>
        </p:txBody>
      </p:sp>
      <p:grpSp>
        <p:nvGrpSpPr>
          <p:cNvPr id="2369" name="Group 2369"/>
          <p:cNvGrpSpPr/>
          <p:nvPr/>
        </p:nvGrpSpPr>
        <p:grpSpPr>
          <a:xfrm>
            <a:off x="1723512" y="3012306"/>
            <a:ext cx="729678" cy="729679"/>
            <a:chOff x="0" y="-1"/>
            <a:chExt cx="729677" cy="729677"/>
          </a:xfrm>
        </p:grpSpPr>
        <p:sp>
          <p:nvSpPr>
            <p:cNvPr id="2365" name="Shape 2365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68" name="Group 2368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366" name="Shape 2366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67" name="Shape 2367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374" name="Group 2374"/>
          <p:cNvGrpSpPr/>
          <p:nvPr/>
        </p:nvGrpSpPr>
        <p:grpSpPr>
          <a:xfrm>
            <a:off x="4325721" y="2567951"/>
            <a:ext cx="729678" cy="729679"/>
            <a:chOff x="-1" y="-1"/>
            <a:chExt cx="729677" cy="729677"/>
          </a:xfrm>
        </p:grpSpPr>
        <p:sp>
          <p:nvSpPr>
            <p:cNvPr id="2370" name="Shape 2370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73" name="Group 2373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371" name="Shape 2371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72" name="Shape 237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379" name="Group 2379"/>
          <p:cNvGrpSpPr/>
          <p:nvPr/>
        </p:nvGrpSpPr>
        <p:grpSpPr>
          <a:xfrm>
            <a:off x="1754127" y="1894334"/>
            <a:ext cx="655317" cy="655313"/>
            <a:chOff x="0" y="0"/>
            <a:chExt cx="655316" cy="655311"/>
          </a:xfrm>
        </p:grpSpPr>
        <p:sp>
          <p:nvSpPr>
            <p:cNvPr id="2375" name="Shape 2375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78" name="Group 2378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376" name="Shape 2376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77" name="Shape 2377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grpSp>
        <p:nvGrpSpPr>
          <p:cNvPr id="2384" name="Group 2384"/>
          <p:cNvGrpSpPr/>
          <p:nvPr/>
        </p:nvGrpSpPr>
        <p:grpSpPr>
          <a:xfrm>
            <a:off x="4362902" y="1444727"/>
            <a:ext cx="655315" cy="655313"/>
            <a:chOff x="0" y="0"/>
            <a:chExt cx="655313" cy="655311"/>
          </a:xfrm>
        </p:grpSpPr>
        <p:sp>
          <p:nvSpPr>
            <p:cNvPr id="2380" name="Shape 2380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83" name="Group 2383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381" name="Shape 2381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82" name="Shape 2382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38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188" y="246876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962" y="2037611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8191" y="354532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2" name="Group 2392"/>
          <p:cNvGrpSpPr/>
          <p:nvPr/>
        </p:nvGrpSpPr>
        <p:grpSpPr>
          <a:xfrm>
            <a:off x="2817880" y="4223262"/>
            <a:ext cx="1047611" cy="1047611"/>
            <a:chOff x="0" y="0"/>
            <a:chExt cx="1047609" cy="1047609"/>
          </a:xfrm>
        </p:grpSpPr>
        <p:sp>
          <p:nvSpPr>
            <p:cNvPr id="2388" name="Shape 238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91" name="Group 239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389" name="Shape 238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90" name="Shape 239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39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8889" y="537823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6" name="Group 2396"/>
          <p:cNvGrpSpPr/>
          <p:nvPr/>
        </p:nvGrpSpPr>
        <p:grpSpPr>
          <a:xfrm>
            <a:off x="2900251" y="5900625"/>
            <a:ext cx="854843" cy="926929"/>
            <a:chOff x="0" y="0"/>
            <a:chExt cx="854842" cy="926928"/>
          </a:xfrm>
        </p:grpSpPr>
        <p:sp>
          <p:nvSpPr>
            <p:cNvPr id="2394" name="Shape 2394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5" name="Shape 2395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399" name="Group 2399"/>
          <p:cNvGrpSpPr/>
          <p:nvPr/>
        </p:nvGrpSpPr>
        <p:grpSpPr>
          <a:xfrm>
            <a:off x="2928646" y="7495491"/>
            <a:ext cx="798052" cy="794283"/>
            <a:chOff x="0" y="0"/>
            <a:chExt cx="798050" cy="794281"/>
          </a:xfrm>
        </p:grpSpPr>
        <p:sp>
          <p:nvSpPr>
            <p:cNvPr id="2397" name="Shape 2397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8" name="Shape 2398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40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4874" y="682243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2174" y="813783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06" name="Group 2406"/>
          <p:cNvGrpSpPr/>
          <p:nvPr/>
        </p:nvGrpSpPr>
        <p:grpSpPr>
          <a:xfrm>
            <a:off x="2895592" y="8720356"/>
            <a:ext cx="1047611" cy="1047611"/>
            <a:chOff x="0" y="0"/>
            <a:chExt cx="1047609" cy="1047609"/>
          </a:xfrm>
        </p:grpSpPr>
        <p:sp>
          <p:nvSpPr>
            <p:cNvPr id="2402" name="Shape 240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05" name="Group 240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403" name="Shape 240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04" name="Shape 240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411" name="Group 2411"/>
          <p:cNvGrpSpPr/>
          <p:nvPr/>
        </p:nvGrpSpPr>
        <p:grpSpPr>
          <a:xfrm>
            <a:off x="3132717" y="2926920"/>
            <a:ext cx="729679" cy="729679"/>
            <a:chOff x="-1" y="-1"/>
            <a:chExt cx="729677" cy="729677"/>
          </a:xfrm>
        </p:grpSpPr>
        <p:sp>
          <p:nvSpPr>
            <p:cNvPr id="2407" name="Shape 2407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10" name="Group 2410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408" name="Shape 2408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09" name="Shape 2409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416" name="Group 2416"/>
          <p:cNvGrpSpPr/>
          <p:nvPr/>
        </p:nvGrpSpPr>
        <p:grpSpPr>
          <a:xfrm>
            <a:off x="3163330" y="1808949"/>
            <a:ext cx="655317" cy="655313"/>
            <a:chOff x="0" y="0"/>
            <a:chExt cx="655316" cy="655311"/>
          </a:xfrm>
        </p:grpSpPr>
        <p:sp>
          <p:nvSpPr>
            <p:cNvPr id="2412" name="Shape 2412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15" name="Group 2415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413" name="Shape 2413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14" name="Shape 2414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41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7391" y="2383378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Shape 2418"/>
          <p:cNvSpPr/>
          <p:nvPr/>
        </p:nvSpPr>
        <p:spPr>
          <a:xfrm flipH="1" flipV="1">
            <a:off x="1191404" y="526936"/>
            <a:ext cx="854843" cy="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41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375" y="3239350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4" name="Group 2424"/>
          <p:cNvGrpSpPr/>
          <p:nvPr/>
        </p:nvGrpSpPr>
        <p:grpSpPr>
          <a:xfrm>
            <a:off x="77064" y="3917286"/>
            <a:ext cx="1047611" cy="1047611"/>
            <a:chOff x="0" y="0"/>
            <a:chExt cx="1047609" cy="1047609"/>
          </a:xfrm>
        </p:grpSpPr>
        <p:sp>
          <p:nvSpPr>
            <p:cNvPr id="2420" name="Shape 242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23" name="Group 242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421" name="Shape 242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22" name="Shape 242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42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072" y="5072255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28" name="Group 2428"/>
          <p:cNvGrpSpPr/>
          <p:nvPr/>
        </p:nvGrpSpPr>
        <p:grpSpPr>
          <a:xfrm>
            <a:off x="159433" y="5594648"/>
            <a:ext cx="854843" cy="926929"/>
            <a:chOff x="0" y="0"/>
            <a:chExt cx="854842" cy="926928"/>
          </a:xfrm>
        </p:grpSpPr>
        <p:sp>
          <p:nvSpPr>
            <p:cNvPr id="2426" name="Shape 2426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431" name="Group 2431"/>
          <p:cNvGrpSpPr/>
          <p:nvPr/>
        </p:nvGrpSpPr>
        <p:grpSpPr>
          <a:xfrm>
            <a:off x="187829" y="7189513"/>
            <a:ext cx="798052" cy="794283"/>
            <a:chOff x="0" y="0"/>
            <a:chExt cx="798050" cy="794281"/>
          </a:xfrm>
        </p:grpSpPr>
        <p:sp>
          <p:nvSpPr>
            <p:cNvPr id="2429" name="Shape 2429"/>
            <p:cNvSpPr/>
            <p:nvPr/>
          </p:nvSpPr>
          <p:spPr>
            <a:xfrm>
              <a:off x="-1" y="0"/>
              <a:ext cx="79805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30" name="Shape 2430"/>
            <p:cNvSpPr/>
            <p:nvPr/>
          </p:nvSpPr>
          <p:spPr>
            <a:xfrm>
              <a:off x="116872" y="116319"/>
              <a:ext cx="564306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43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058" y="6516454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358" y="783185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8" name="Group 2438"/>
          <p:cNvGrpSpPr/>
          <p:nvPr/>
        </p:nvGrpSpPr>
        <p:grpSpPr>
          <a:xfrm>
            <a:off x="153264" y="8394030"/>
            <a:ext cx="1047611" cy="1047611"/>
            <a:chOff x="0" y="0"/>
            <a:chExt cx="1047609" cy="1047609"/>
          </a:xfrm>
        </p:grpSpPr>
        <p:sp>
          <p:nvSpPr>
            <p:cNvPr id="2434" name="Shape 243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37" name="Group 243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435" name="Shape 243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36" name="Shape 243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443" name="Group 2443"/>
          <p:cNvGrpSpPr/>
          <p:nvPr/>
        </p:nvGrpSpPr>
        <p:grpSpPr>
          <a:xfrm>
            <a:off x="391900" y="2620944"/>
            <a:ext cx="729678" cy="729679"/>
            <a:chOff x="-1" y="-1"/>
            <a:chExt cx="729677" cy="729677"/>
          </a:xfrm>
        </p:grpSpPr>
        <p:sp>
          <p:nvSpPr>
            <p:cNvPr id="2439" name="Shape 2439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42" name="Group 2442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440" name="Shape 2440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41" name="Shape 2441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448" name="Group 2448"/>
          <p:cNvGrpSpPr/>
          <p:nvPr/>
        </p:nvGrpSpPr>
        <p:grpSpPr>
          <a:xfrm>
            <a:off x="422515" y="1502972"/>
            <a:ext cx="655315" cy="655312"/>
            <a:chOff x="0" y="0"/>
            <a:chExt cx="655313" cy="655311"/>
          </a:xfrm>
        </p:grpSpPr>
        <p:sp>
          <p:nvSpPr>
            <p:cNvPr id="2444" name="Shape 2444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47" name="Group 2447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445" name="Shape 2445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46" name="Shape 2446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44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575" y="2077402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4" name="Group 2454"/>
          <p:cNvGrpSpPr/>
          <p:nvPr/>
        </p:nvGrpSpPr>
        <p:grpSpPr>
          <a:xfrm>
            <a:off x="255521" y="170262"/>
            <a:ext cx="926932" cy="926932"/>
            <a:chOff x="-1" y="-1"/>
            <a:chExt cx="926930" cy="926930"/>
          </a:xfrm>
        </p:grpSpPr>
        <p:sp>
          <p:nvSpPr>
            <p:cNvPr id="2450" name="Shape 2450"/>
            <p:cNvSpPr/>
            <p:nvPr/>
          </p:nvSpPr>
          <p:spPr>
            <a:xfrm>
              <a:off x="-2" y="-2"/>
              <a:ext cx="926932" cy="926932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53" name="Group 2453"/>
            <p:cNvGrpSpPr/>
            <p:nvPr/>
          </p:nvGrpSpPr>
          <p:grpSpPr>
            <a:xfrm>
              <a:off x="34881" y="288211"/>
              <a:ext cx="791783" cy="388898"/>
              <a:chOff x="0" y="0"/>
              <a:chExt cx="791781" cy="388896"/>
            </a:xfrm>
          </p:grpSpPr>
          <p:sp>
            <p:nvSpPr>
              <p:cNvPr id="2451" name="Shape 2451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52" name="Shape 2452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459" name="Group 2459"/>
          <p:cNvGrpSpPr/>
          <p:nvPr/>
        </p:nvGrpSpPr>
        <p:grpSpPr>
          <a:xfrm>
            <a:off x="1592152" y="889800"/>
            <a:ext cx="926932" cy="926930"/>
            <a:chOff x="-1" y="0"/>
            <a:chExt cx="926930" cy="926928"/>
          </a:xfrm>
        </p:grpSpPr>
        <p:sp>
          <p:nvSpPr>
            <p:cNvPr id="2455" name="Shape 2455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58" name="Group 2458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456" name="Shape 2456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57" name="Shape 2457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464" name="Group 2464"/>
          <p:cNvGrpSpPr/>
          <p:nvPr/>
        </p:nvGrpSpPr>
        <p:grpSpPr>
          <a:xfrm>
            <a:off x="2846564" y="780509"/>
            <a:ext cx="926930" cy="926929"/>
            <a:chOff x="0" y="0"/>
            <a:chExt cx="926928" cy="926928"/>
          </a:xfrm>
        </p:grpSpPr>
        <p:sp>
          <p:nvSpPr>
            <p:cNvPr id="2460" name="Shape 2460"/>
            <p:cNvSpPr/>
            <p:nvPr/>
          </p:nvSpPr>
          <p:spPr>
            <a:xfrm>
              <a:off x="-1" y="-1"/>
              <a:ext cx="926929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63" name="Group 2463"/>
            <p:cNvGrpSpPr/>
            <p:nvPr/>
          </p:nvGrpSpPr>
          <p:grpSpPr>
            <a:xfrm>
              <a:off x="34881" y="288211"/>
              <a:ext cx="791782" cy="388897"/>
              <a:chOff x="0" y="0"/>
              <a:chExt cx="791781" cy="388896"/>
            </a:xfrm>
          </p:grpSpPr>
          <p:sp>
            <p:nvSpPr>
              <p:cNvPr id="2461" name="Shape 2461"/>
              <p:cNvSpPr/>
              <p:nvPr/>
            </p:nvSpPr>
            <p:spPr>
              <a:xfrm>
                <a:off x="67543" y="0"/>
                <a:ext cx="708882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62" name="Shape 2462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grpSp>
        <p:nvGrpSpPr>
          <p:cNvPr id="2469" name="Group 2469"/>
          <p:cNvGrpSpPr/>
          <p:nvPr/>
        </p:nvGrpSpPr>
        <p:grpSpPr>
          <a:xfrm>
            <a:off x="4290454" y="84849"/>
            <a:ext cx="926931" cy="926929"/>
            <a:chOff x="-1" y="0"/>
            <a:chExt cx="926930" cy="926928"/>
          </a:xfrm>
        </p:grpSpPr>
        <p:sp>
          <p:nvSpPr>
            <p:cNvPr id="2465" name="Shape 2465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68" name="Group 2468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466" name="Shape 2466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67" name="Shape 2467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470" name="Shape 2470"/>
          <p:cNvSpPr/>
          <p:nvPr/>
        </p:nvSpPr>
        <p:spPr>
          <a:xfrm>
            <a:off x="2118321" y="662074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71" name="Shape 2471"/>
          <p:cNvSpPr/>
          <p:nvPr/>
        </p:nvSpPr>
        <p:spPr>
          <a:xfrm>
            <a:off x="2907525" y="662074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72" name="Shape 2472"/>
          <p:cNvSpPr/>
          <p:nvPr/>
        </p:nvSpPr>
        <p:spPr>
          <a:xfrm>
            <a:off x="2042122" y="1596650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73" name="Shape 2473"/>
          <p:cNvSpPr/>
          <p:nvPr/>
        </p:nvSpPr>
        <p:spPr>
          <a:xfrm>
            <a:off x="4733640" y="1037659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74" name="Shape 2474"/>
          <p:cNvSpPr/>
          <p:nvPr/>
        </p:nvSpPr>
        <p:spPr>
          <a:xfrm flipH="1">
            <a:off x="708670" y="1096280"/>
            <a:ext cx="3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47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5826" y="327807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0" name="Group 2480"/>
          <p:cNvGrpSpPr/>
          <p:nvPr/>
        </p:nvGrpSpPr>
        <p:grpSpPr>
          <a:xfrm>
            <a:off x="5454817" y="3956013"/>
            <a:ext cx="1047611" cy="1047611"/>
            <a:chOff x="0" y="0"/>
            <a:chExt cx="1047609" cy="1047609"/>
          </a:xfrm>
        </p:grpSpPr>
        <p:sp>
          <p:nvSpPr>
            <p:cNvPr id="2476" name="Shape 247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79" name="Group 247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477" name="Shape 247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78" name="Shape 247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48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2176" y="494358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4" name="Group 2484"/>
          <p:cNvGrpSpPr/>
          <p:nvPr/>
        </p:nvGrpSpPr>
        <p:grpSpPr>
          <a:xfrm>
            <a:off x="5748695" y="7334163"/>
            <a:ext cx="642616" cy="772593"/>
            <a:chOff x="0" y="0"/>
            <a:chExt cx="642614" cy="772591"/>
          </a:xfrm>
        </p:grpSpPr>
        <p:sp>
          <p:nvSpPr>
            <p:cNvPr id="2482" name="Shape 2482"/>
            <p:cNvSpPr/>
            <p:nvPr/>
          </p:nvSpPr>
          <p:spPr>
            <a:xfrm>
              <a:off x="-1" y="0"/>
              <a:ext cx="642616" cy="77259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94107" y="113142"/>
              <a:ext cx="454399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48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205" y="6610394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4505" y="792579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1" name="Group 2491"/>
          <p:cNvGrpSpPr/>
          <p:nvPr/>
        </p:nvGrpSpPr>
        <p:grpSpPr>
          <a:xfrm>
            <a:off x="5559961" y="8499039"/>
            <a:ext cx="1047611" cy="1047611"/>
            <a:chOff x="0" y="0"/>
            <a:chExt cx="1047609" cy="1047609"/>
          </a:xfrm>
        </p:grpSpPr>
        <p:sp>
          <p:nvSpPr>
            <p:cNvPr id="2487" name="Shape 248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90" name="Group 249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488" name="Shape 248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89" name="Shape 248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494" name="Group 2494"/>
          <p:cNvGrpSpPr/>
          <p:nvPr/>
        </p:nvGrpSpPr>
        <p:grpSpPr>
          <a:xfrm>
            <a:off x="5612403" y="5659292"/>
            <a:ext cx="854843" cy="926929"/>
            <a:chOff x="0" y="0"/>
            <a:chExt cx="854842" cy="926928"/>
          </a:xfrm>
        </p:grpSpPr>
        <p:sp>
          <p:nvSpPr>
            <p:cNvPr id="2492" name="Shape 2492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125188" y="188890"/>
              <a:ext cx="604464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499" name="Group 2499"/>
          <p:cNvGrpSpPr/>
          <p:nvPr/>
        </p:nvGrpSpPr>
        <p:grpSpPr>
          <a:xfrm>
            <a:off x="5613783" y="2646470"/>
            <a:ext cx="729679" cy="729679"/>
            <a:chOff x="-1" y="-1"/>
            <a:chExt cx="729677" cy="729677"/>
          </a:xfrm>
        </p:grpSpPr>
        <p:sp>
          <p:nvSpPr>
            <p:cNvPr id="2495" name="Shape 2495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98" name="Group 2498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496" name="Shape 2496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97" name="Shape 2497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504" name="Group 2504"/>
          <p:cNvGrpSpPr/>
          <p:nvPr/>
        </p:nvGrpSpPr>
        <p:grpSpPr>
          <a:xfrm>
            <a:off x="5650964" y="1523247"/>
            <a:ext cx="655315" cy="655313"/>
            <a:chOff x="0" y="0"/>
            <a:chExt cx="655313" cy="655311"/>
          </a:xfrm>
        </p:grpSpPr>
        <p:sp>
          <p:nvSpPr>
            <p:cNvPr id="2500" name="Shape 2500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03" name="Group 2503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501" name="Shape 2501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02" name="Shape 2502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50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5026" y="2116129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0" name="Group 2510"/>
          <p:cNvGrpSpPr/>
          <p:nvPr/>
        </p:nvGrpSpPr>
        <p:grpSpPr>
          <a:xfrm>
            <a:off x="5609460" y="144227"/>
            <a:ext cx="926929" cy="926929"/>
            <a:chOff x="0" y="0"/>
            <a:chExt cx="926928" cy="926928"/>
          </a:xfrm>
        </p:grpSpPr>
        <p:sp>
          <p:nvSpPr>
            <p:cNvPr id="2506" name="Shape 2506"/>
            <p:cNvSpPr/>
            <p:nvPr/>
          </p:nvSpPr>
          <p:spPr>
            <a:xfrm>
              <a:off x="-1" y="-1"/>
              <a:ext cx="926929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09" name="Group 2509"/>
            <p:cNvGrpSpPr/>
            <p:nvPr/>
          </p:nvGrpSpPr>
          <p:grpSpPr>
            <a:xfrm>
              <a:off x="34881" y="288211"/>
              <a:ext cx="791782" cy="388897"/>
              <a:chOff x="0" y="0"/>
              <a:chExt cx="791781" cy="388896"/>
            </a:xfrm>
          </p:grpSpPr>
          <p:sp>
            <p:nvSpPr>
              <p:cNvPr id="2507" name="Shape 2507"/>
              <p:cNvSpPr/>
              <p:nvPr/>
            </p:nvSpPr>
            <p:spPr>
              <a:xfrm>
                <a:off x="67543" y="0"/>
                <a:ext cx="708882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08" name="Shape 2508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511" name="Shape 2511"/>
          <p:cNvSpPr/>
          <p:nvPr/>
        </p:nvSpPr>
        <p:spPr>
          <a:xfrm>
            <a:off x="6052645" y="1097037"/>
            <a:ext cx="2" cy="387633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1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3511" y="329429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7" name="Group 2517"/>
          <p:cNvGrpSpPr/>
          <p:nvPr/>
        </p:nvGrpSpPr>
        <p:grpSpPr>
          <a:xfrm>
            <a:off x="6722502" y="3972228"/>
            <a:ext cx="1047611" cy="1047611"/>
            <a:chOff x="0" y="0"/>
            <a:chExt cx="1047609" cy="1047609"/>
          </a:xfrm>
        </p:grpSpPr>
        <p:sp>
          <p:nvSpPr>
            <p:cNvPr id="2513" name="Shape 251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16" name="Group 251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514" name="Shape 251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15" name="Shape 251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pic>
        <p:nvPicPr>
          <p:cNvPr id="251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9861" y="495979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1" name="Group 2521"/>
          <p:cNvGrpSpPr/>
          <p:nvPr/>
        </p:nvGrpSpPr>
        <p:grpSpPr>
          <a:xfrm>
            <a:off x="7016381" y="7350377"/>
            <a:ext cx="642613" cy="772595"/>
            <a:chOff x="0" y="0"/>
            <a:chExt cx="642611" cy="772594"/>
          </a:xfrm>
        </p:grpSpPr>
        <p:sp>
          <p:nvSpPr>
            <p:cNvPr id="2519" name="Shape 2519"/>
            <p:cNvSpPr/>
            <p:nvPr/>
          </p:nvSpPr>
          <p:spPr>
            <a:xfrm>
              <a:off x="0" y="-1"/>
              <a:ext cx="642612" cy="77259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20" name="Shape 2520"/>
            <p:cNvSpPr/>
            <p:nvPr/>
          </p:nvSpPr>
          <p:spPr>
            <a:xfrm>
              <a:off x="94107" y="113143"/>
              <a:ext cx="454398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96</a:t>
              </a:r>
            </a:p>
          </p:txBody>
        </p:sp>
      </p:grpSp>
      <p:pic>
        <p:nvPicPr>
          <p:cNvPr id="252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4890" y="6626611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2190" y="794200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8" name="Group 2528"/>
          <p:cNvGrpSpPr/>
          <p:nvPr/>
        </p:nvGrpSpPr>
        <p:grpSpPr>
          <a:xfrm>
            <a:off x="6827646" y="8515254"/>
            <a:ext cx="1047611" cy="1047613"/>
            <a:chOff x="0" y="0"/>
            <a:chExt cx="1047609" cy="1047612"/>
          </a:xfrm>
        </p:grpSpPr>
        <p:sp>
          <p:nvSpPr>
            <p:cNvPr id="2524" name="Shape 2524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27" name="Group 2527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2525" name="Shape 2525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26" name="Shape 2526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96</a:t>
                </a:r>
              </a:p>
            </p:txBody>
          </p:sp>
        </p:grpSp>
      </p:grpSp>
      <p:grpSp>
        <p:nvGrpSpPr>
          <p:cNvPr id="2531" name="Group 2531"/>
          <p:cNvGrpSpPr/>
          <p:nvPr/>
        </p:nvGrpSpPr>
        <p:grpSpPr>
          <a:xfrm>
            <a:off x="6880089" y="5675507"/>
            <a:ext cx="854843" cy="926929"/>
            <a:chOff x="0" y="0"/>
            <a:chExt cx="854842" cy="926928"/>
          </a:xfrm>
        </p:grpSpPr>
        <p:sp>
          <p:nvSpPr>
            <p:cNvPr id="2529" name="Shape 2529"/>
            <p:cNvSpPr/>
            <p:nvPr/>
          </p:nvSpPr>
          <p:spPr>
            <a:xfrm>
              <a:off x="-1" y="-1"/>
              <a:ext cx="8548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125188" y="188890"/>
              <a:ext cx="604466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</a:t>
              </a:r>
            </a:p>
          </p:txBody>
        </p:sp>
      </p:grpSp>
      <p:grpSp>
        <p:nvGrpSpPr>
          <p:cNvPr id="2536" name="Group 2536"/>
          <p:cNvGrpSpPr/>
          <p:nvPr/>
        </p:nvGrpSpPr>
        <p:grpSpPr>
          <a:xfrm>
            <a:off x="6881468" y="2662686"/>
            <a:ext cx="729679" cy="729679"/>
            <a:chOff x="-1" y="-1"/>
            <a:chExt cx="729677" cy="729677"/>
          </a:xfrm>
        </p:grpSpPr>
        <p:sp>
          <p:nvSpPr>
            <p:cNvPr id="2532" name="Shape 253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35" name="Group 253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533" name="Shape 253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34" name="Shape 253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2541" name="Group 2541"/>
          <p:cNvGrpSpPr/>
          <p:nvPr/>
        </p:nvGrpSpPr>
        <p:grpSpPr>
          <a:xfrm>
            <a:off x="6857822" y="1473971"/>
            <a:ext cx="655315" cy="655313"/>
            <a:chOff x="0" y="0"/>
            <a:chExt cx="655313" cy="655311"/>
          </a:xfrm>
        </p:grpSpPr>
        <p:sp>
          <p:nvSpPr>
            <p:cNvPr id="2537" name="Shape 2537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40" name="Group 2540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2538" name="Shape 2538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39" name="Shape 253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ORO</a:t>
                </a:r>
              </a:p>
            </p:txBody>
          </p:sp>
        </p:grpSp>
      </p:grpSp>
      <p:pic>
        <p:nvPicPr>
          <p:cNvPr id="254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2711" y="213234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47" name="Group 2547"/>
          <p:cNvGrpSpPr/>
          <p:nvPr/>
        </p:nvGrpSpPr>
        <p:grpSpPr>
          <a:xfrm>
            <a:off x="6783405" y="130683"/>
            <a:ext cx="926931" cy="926929"/>
            <a:chOff x="-1" y="0"/>
            <a:chExt cx="926930" cy="926928"/>
          </a:xfrm>
        </p:grpSpPr>
        <p:sp>
          <p:nvSpPr>
            <p:cNvPr id="2543" name="Shape 2543"/>
            <p:cNvSpPr/>
            <p:nvPr/>
          </p:nvSpPr>
          <p:spPr>
            <a:xfrm>
              <a:off x="-2" y="-1"/>
              <a:ext cx="926932" cy="92692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46" name="Group 2546"/>
            <p:cNvGrpSpPr/>
            <p:nvPr/>
          </p:nvGrpSpPr>
          <p:grpSpPr>
            <a:xfrm>
              <a:off x="34881" y="288211"/>
              <a:ext cx="791783" cy="388897"/>
              <a:chOff x="0" y="0"/>
              <a:chExt cx="791781" cy="388896"/>
            </a:xfrm>
          </p:grpSpPr>
          <p:sp>
            <p:nvSpPr>
              <p:cNvPr id="2544" name="Shape 2544"/>
              <p:cNvSpPr/>
              <p:nvPr/>
            </p:nvSpPr>
            <p:spPr>
              <a:xfrm>
                <a:off x="67543" y="0"/>
                <a:ext cx="708883" cy="388897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45" name="Shape 2545"/>
              <p:cNvSpPr/>
              <p:nvPr/>
            </p:nvSpPr>
            <p:spPr>
              <a:xfrm>
                <a:off x="0" y="46000"/>
                <a:ext cx="79178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PLATINO</a:t>
                </a:r>
              </a:p>
            </p:txBody>
          </p:sp>
        </p:grpSp>
      </p:grpSp>
      <p:sp>
        <p:nvSpPr>
          <p:cNvPr id="2548" name="Shape 2548"/>
          <p:cNvSpPr/>
          <p:nvPr/>
        </p:nvSpPr>
        <p:spPr>
          <a:xfrm>
            <a:off x="7226589" y="1083494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549" name="Shape 2549"/>
          <p:cNvSpPr/>
          <p:nvPr/>
        </p:nvSpPr>
        <p:spPr>
          <a:xfrm>
            <a:off x="8760307" y="2857896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15</a:t>
            </a:r>
            <a:r>
              <a:t>41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185,</a:t>
            </a:r>
            <a:r>
              <a:t>000</a:t>
            </a:r>
          </a:p>
        </p:txBody>
      </p:sp>
      <p:sp>
        <p:nvSpPr>
          <p:cNvPr id="2550" name="Shape 2550"/>
          <p:cNvSpPr/>
          <p:nvPr/>
        </p:nvSpPr>
        <p:spPr>
          <a:xfrm>
            <a:off x="3493289" y="1377603"/>
            <a:ext cx="2" cy="38763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0" fill="hold"/>
                                        <p:tgtEl>
                                          <p:spTgt spid="2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1"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0" fill="hold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9" dur="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3" dur="0"/>
                                        <p:tgtEl>
                                          <p:spTgt spid="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7" dur="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1" dur="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5" dur="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00"/>
                            </p:stCondLst>
                            <p:childTnLst>
                              <p:par>
                                <p:cTn id="207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9" dur="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0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0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0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0" dur="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4" dur="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7" fill="hold"/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8" dur="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Class="entr" nodeType="afterEffect" presetSubtype="9" presetID="15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0" fill="hold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0" fill="hold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0" fill="hold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0" fill="hold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9" dur="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3" dur="0"/>
                                        <p:tgtEl>
                                          <p:spTgt spid="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000"/>
                            </p:stCondLst>
                            <p:childTnLst>
                              <p:par>
                                <p:cTn id="245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7" dur="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1" dur="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4" fill="hold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5" dur="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Class="entr" nodeType="afterEffect" presetSubtype="9" presetID="15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00"/>
                            </p:stCondLst>
                            <p:childTnLst>
                              <p:par>
                                <p:cTn id="264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6" dur="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0" dur="0"/>
                                        <p:tgtEl>
                                          <p:spTgt spid="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0"/>
                            </p:stCondLst>
                            <p:childTnLst>
                              <p:par>
                                <p:cTn id="272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/>
                                        <p:tgtEl>
                                          <p:spTgt spid="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4" dur="0"/>
                                        <p:tgtEl>
                                          <p:spTgt spid="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Class="entr" nodeType="afterEffect" presetSubtype="9" presetID="15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0" fill="hold"/>
                                        <p:tgtEl>
                                          <p:spTgt spid="2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5" dur="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000"/>
                            </p:stCondLst>
                            <p:childTnLst>
                              <p:par>
                                <p:cTn id="287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9" dur="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2" fill="hold"/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3" dur="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7" dur="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5" grpId="15"/>
      <p:bldP build="whole" bldLvl="1" animBg="1" rev="0" advAuto="0" spid="2432" grpId="35"/>
      <p:bldP build="whole" bldLvl="1" animBg="1" rev="0" advAuto="0" spid="2438" grpId="37"/>
      <p:bldP build="whole" bldLvl="1" animBg="1" rev="0" advAuto="0" spid="2386" grpId="22"/>
      <p:bldP build="whole" bldLvl="1" animBg="1" rev="0" advAuto="0" spid="2350" grpId="14"/>
      <p:bldP build="whole" bldLvl="1" animBg="1" rev="0" advAuto="0" spid="2505" grpId="53"/>
      <p:bldP build="whole" bldLvl="1" animBg="1" rev="0" advAuto="0" spid="2536" grpId="61"/>
      <p:bldP build="whole" bldLvl="1" animBg="1" rev="0" advAuto="0" spid="2387" grpId="23"/>
      <p:bldP build="whole" bldLvl="1" animBg="1" rev="0" advAuto="0" spid="2417" grpId="31"/>
      <p:bldP build="whole" bldLvl="1" animBg="1" rev="0" advAuto="0" spid="2322" grpId="4"/>
      <p:bldP build="whole" bldLvl="1" animBg="1" rev="0" advAuto="0" spid="2469" grpId="44"/>
      <p:bldP build="whole" bldLvl="1" animBg="1" rev="0" advAuto="0" spid="2369" grpId="17"/>
      <p:bldP build="whole" bldLvl="1" animBg="1" rev="0" advAuto="0" spid="2349" grpId="13"/>
      <p:bldP build="whole" bldLvl="1" animBg="1" rev="0" advAuto="0" spid="2392" grpId="24"/>
      <p:bldP build="whole" bldLvl="1" animBg="1" rev="0" advAuto="0" spid="2374" grpId="18"/>
      <p:bldP build="whole" bldLvl="1" animBg="1" rev="0" advAuto="0" spid="2512" grpId="55"/>
      <p:bldP build="whole" bldLvl="1" animBg="1" rev="0" advAuto="0" spid="2379" grpId="19"/>
      <p:bldP build="whole" bldLvl="1" animBg="1" rev="0" advAuto="0" spid="2327" grpId="5"/>
      <p:bldP build="whole" bldLvl="1" animBg="1" rev="0" advAuto="0" spid="2504" grpId="52"/>
      <p:bldP build="whole" bldLvl="1" animBg="1" rev="0" advAuto="0" spid="2347" grpId="12"/>
      <p:bldP build="whole" bldLvl="1" animBg="1" rev="0" advAuto="0" spid="2448" grpId="39"/>
      <p:bldP build="whole" bldLvl="1" animBg="1" rev="0" advAuto="0" spid="2425" grpId="34"/>
      <p:bldP build="whole" bldLvl="1" animBg="1" rev="0" advAuto="0" spid="2385" grpId="21"/>
      <p:bldP build="whole" bldLvl="1" animBg="1" rev="0" advAuto="0" spid="2480" grpId="46"/>
      <p:bldP build="whole" bldLvl="1" animBg="1" rev="0" advAuto="0" spid="2522" grpId="58"/>
      <p:bldP build="whole" bldLvl="1" animBg="1" rev="0" advAuto="0" spid="2541" grpId="62"/>
      <p:bldP build="whole" bldLvl="1" animBg="1" rev="0" advAuto="0" spid="2459" grpId="42"/>
      <p:bldP build="whole" bldLvl="1" animBg="1" rev="0" advAuto="0" spid="2416" grpId="30"/>
      <p:bldP build="whole" bldLvl="1" animBg="1" rev="0" advAuto="0" spid="2419" grpId="32"/>
      <p:bldP build="whole" bldLvl="1" animBg="1" rev="0" advAuto="0" spid="2338" grpId="10"/>
      <p:bldP build="whole" bldLvl="1" animBg="1" rev="0" advAuto="0" spid="2528" grpId="60"/>
      <p:bldP build="whole" bldLvl="1" animBg="1" rev="0" advAuto="0" spid="2321" grpId="3"/>
      <p:bldP build="whole" bldLvl="1" animBg="1" rev="0" advAuto="0" spid="2464" grpId="43"/>
      <p:bldP build="whole" bldLvl="1" animBg="1" rev="0" advAuto="0" spid="2424" grpId="33"/>
      <p:bldP build="whole" bldLvl="1" animBg="1" rev="0" advAuto="0" spid="2547" grpId="64"/>
      <p:bldP build="whole" bldLvl="1" animBg="1" rev="0" advAuto="0" spid="2360" grpId="16"/>
      <p:bldP build="whole" bldLvl="1" animBg="1" rev="0" advAuto="0" spid="2475" grpId="45"/>
      <p:bldP build="whole" bldLvl="1" animBg="1" rev="0" advAuto="0" spid="2337" grpId="8"/>
      <p:bldP build="whole" bldLvl="1" animBg="1" rev="0" advAuto="0" spid="2339" grpId="9"/>
      <p:bldP build="whole" bldLvl="1" animBg="1" rev="0" advAuto="0" spid="2486" grpId="49"/>
      <p:bldP build="whole" bldLvl="1" animBg="1" rev="0" advAuto="0" spid="2401" grpId="27"/>
      <p:bldP build="whole" bldLvl="1" animBg="1" rev="0" advAuto="0" spid="2346" grpId="11"/>
      <p:bldP build="whole" bldLvl="1" animBg="1" rev="0" advAuto="0" spid="2433" grpId="36"/>
      <p:bldP build="whole" bldLvl="1" animBg="1" rev="0" advAuto="0" spid="2491" grpId="50"/>
      <p:bldP build="whole" bldLvl="1" animBg="1" rev="0" advAuto="0" spid="2406" grpId="28"/>
      <p:bldP build="whole" bldLvl="1" animBg="1" rev="0" advAuto="0" spid="2510" grpId="54"/>
      <p:bldP build="whole" bldLvl="1" animBg="1" rev="0" advAuto="0" spid="2517" grpId="56"/>
      <p:bldP build="whole" bldLvl="1" animBg="1" rev="0" advAuto="0" spid="2518" grpId="57"/>
      <p:bldP build="whole" bldLvl="1" animBg="1" rev="0" advAuto="0" spid="2384" grpId="20"/>
      <p:bldP build="whole" bldLvl="1" animBg="1" rev="0" advAuto="0" spid="2443" grpId="38"/>
      <p:bldP build="whole" bldLvl="1" animBg="1" rev="0" advAuto="0" spid="2523" grpId="59"/>
      <p:bldP build="whole" bldLvl="1" animBg="1" rev="0" advAuto="0" spid="2411" grpId="29"/>
      <p:bldP build="whole" bldLvl="1" animBg="1" rev="0" advAuto="0" spid="2454" grpId="41"/>
      <p:bldP build="whole" bldLvl="1" animBg="1" rev="0" advAuto="0" spid="2328" grpId="6"/>
      <p:bldP build="whole" bldLvl="1" animBg="1" rev="0" advAuto="0" spid="2499" grpId="51"/>
      <p:bldP build="whole" bldLvl="1" animBg="1" rev="0" advAuto="0" spid="2318" grpId="1"/>
      <p:bldP build="whole" bldLvl="1" animBg="1" rev="0" advAuto="0" spid="2336" grpId="7"/>
      <p:bldP build="whole" bldLvl="1" animBg="1" rev="0" advAuto="0" spid="2319" grpId="2"/>
      <p:bldP build="whole" bldLvl="1" animBg="1" rev="0" advAuto="0" spid="2449" grpId="40"/>
      <p:bldP build="whole" bldLvl="1" animBg="1" rev="0" advAuto="0" spid="2393" grpId="25"/>
      <p:bldP build="whole" bldLvl="1" animBg="1" rev="0" advAuto="0" spid="2481" grpId="47"/>
      <p:bldP build="whole" bldLvl="1" animBg="1" rev="0" advAuto="0" spid="2542" grpId="63"/>
      <p:bldP build="whole" bldLvl="1" animBg="1" rev="0" advAuto="0" spid="2485" grpId="48"/>
      <p:bldP build="whole" bldLvl="1" animBg="1" rev="0" advAuto="0" spid="2400" grpId="26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5" name="Group 2555"/>
          <p:cNvGrpSpPr/>
          <p:nvPr/>
        </p:nvGrpSpPr>
        <p:grpSpPr>
          <a:xfrm>
            <a:off x="3041276" y="69582"/>
            <a:ext cx="810750" cy="806983"/>
            <a:chOff x="0" y="0"/>
            <a:chExt cx="810748" cy="806981"/>
          </a:xfrm>
        </p:grpSpPr>
        <p:sp>
          <p:nvSpPr>
            <p:cNvPr id="2552" name="Shape 2552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53" name="Shape 2553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55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2557" name="Shape 2557"/>
          <p:cNvSpPr/>
          <p:nvPr>
            <p:ph type="title"/>
          </p:nvPr>
        </p:nvSpPr>
        <p:spPr>
          <a:xfrm>
            <a:off x="6775646" y="-69306"/>
            <a:ext cx="6165656" cy="1514007"/>
          </a:xfrm>
          <a:prstGeom prst="rect">
            <a:avLst/>
          </a:prstGeom>
        </p:spPr>
        <p:txBody>
          <a:bodyPr/>
          <a:lstStyle>
            <a:lvl1pPr algn="r" defTabSz="983942">
              <a:defRPr spc="97" sz="5432"/>
            </a:lvl1pPr>
          </a:lstStyle>
          <a:p>
            <a:pPr/>
            <a:r>
              <a:t>BONOS DE RANGOS</a:t>
            </a:r>
          </a:p>
        </p:txBody>
      </p:sp>
      <p:sp>
        <p:nvSpPr>
          <p:cNvPr id="2558" name="Shape 2558"/>
          <p:cNvSpPr/>
          <p:nvPr/>
        </p:nvSpPr>
        <p:spPr>
          <a:xfrm>
            <a:off x="7958880" y="1033843"/>
            <a:ext cx="499803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REGIONAL</a:t>
            </a:r>
          </a:p>
        </p:txBody>
      </p:sp>
      <p:sp>
        <p:nvSpPr>
          <p:cNvPr id="2559" name="Shape 2559"/>
          <p:cNvSpPr/>
          <p:nvPr/>
        </p:nvSpPr>
        <p:spPr>
          <a:xfrm>
            <a:off x="7020786" y="4845049"/>
            <a:ext cx="541362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300,000 MNX</a:t>
            </a:r>
          </a:p>
        </p:txBody>
      </p:sp>
      <p:sp>
        <p:nvSpPr>
          <p:cNvPr id="2560" name="Shape 2560"/>
          <p:cNvSpPr/>
          <p:nvPr/>
        </p:nvSpPr>
        <p:spPr>
          <a:xfrm flipH="1" flipV="1">
            <a:off x="1826858" y="469081"/>
            <a:ext cx="115980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56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1" y="326479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6" name="Group 2566"/>
          <p:cNvGrpSpPr/>
          <p:nvPr/>
        </p:nvGrpSpPr>
        <p:grpSpPr>
          <a:xfrm>
            <a:off x="61831" y="3942726"/>
            <a:ext cx="1047611" cy="1047610"/>
            <a:chOff x="0" y="0"/>
            <a:chExt cx="1047609" cy="1047609"/>
          </a:xfrm>
        </p:grpSpPr>
        <p:sp>
          <p:nvSpPr>
            <p:cNvPr id="2562" name="Shape 256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65" name="Group 256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563" name="Shape 256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64" name="Shape 256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56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0" name="Group 2570"/>
          <p:cNvGrpSpPr/>
          <p:nvPr/>
        </p:nvGrpSpPr>
        <p:grpSpPr>
          <a:xfrm>
            <a:off x="144200" y="5620087"/>
            <a:ext cx="1041444" cy="926929"/>
            <a:chOff x="0" y="0"/>
            <a:chExt cx="1041442" cy="926928"/>
          </a:xfrm>
        </p:grpSpPr>
        <p:sp>
          <p:nvSpPr>
            <p:cNvPr id="2568" name="Shape 2568"/>
            <p:cNvSpPr/>
            <p:nvPr/>
          </p:nvSpPr>
          <p:spPr>
            <a:xfrm>
              <a:off x="-1" y="-1"/>
              <a:ext cx="10414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152515" y="188890"/>
              <a:ext cx="73641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573" name="Group 2573"/>
          <p:cNvGrpSpPr/>
          <p:nvPr/>
        </p:nvGrpSpPr>
        <p:grpSpPr>
          <a:xfrm>
            <a:off x="172596" y="7214954"/>
            <a:ext cx="947342" cy="794283"/>
            <a:chOff x="0" y="0"/>
            <a:chExt cx="947340" cy="794281"/>
          </a:xfrm>
        </p:grpSpPr>
        <p:sp>
          <p:nvSpPr>
            <p:cNvPr id="2571" name="Shape 2571"/>
            <p:cNvSpPr/>
            <p:nvPr/>
          </p:nvSpPr>
          <p:spPr>
            <a:xfrm>
              <a:off x="-1" y="0"/>
              <a:ext cx="947342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138735" y="116319"/>
              <a:ext cx="669869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5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4" y="654189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4" y="785729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0" name="Group 2580"/>
          <p:cNvGrpSpPr/>
          <p:nvPr/>
        </p:nvGrpSpPr>
        <p:grpSpPr>
          <a:xfrm>
            <a:off x="138031" y="8419470"/>
            <a:ext cx="1047611" cy="1047611"/>
            <a:chOff x="0" y="0"/>
            <a:chExt cx="1047609" cy="1047609"/>
          </a:xfrm>
        </p:grpSpPr>
        <p:sp>
          <p:nvSpPr>
            <p:cNvPr id="2576" name="Shape 257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79" name="Group 257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577" name="Shape 257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78" name="Shape 257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585" name="Group 2585"/>
          <p:cNvGrpSpPr/>
          <p:nvPr/>
        </p:nvGrpSpPr>
        <p:grpSpPr>
          <a:xfrm>
            <a:off x="376666" y="2646383"/>
            <a:ext cx="729678" cy="729679"/>
            <a:chOff x="0" y="-1"/>
            <a:chExt cx="729677" cy="729677"/>
          </a:xfrm>
        </p:grpSpPr>
        <p:sp>
          <p:nvSpPr>
            <p:cNvPr id="2581" name="Shape 2581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84" name="Group 2584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582" name="Shape 2582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83" name="Shape 2583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590" name="Group 2590"/>
          <p:cNvGrpSpPr/>
          <p:nvPr/>
        </p:nvGrpSpPr>
        <p:grpSpPr>
          <a:xfrm>
            <a:off x="407281" y="1528412"/>
            <a:ext cx="655317" cy="655313"/>
            <a:chOff x="0" y="0"/>
            <a:chExt cx="655316" cy="655311"/>
          </a:xfrm>
        </p:grpSpPr>
        <p:sp>
          <p:nvSpPr>
            <p:cNvPr id="2586" name="Shape 2586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89" name="Group 2589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587" name="Shape 2587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88" name="Shape 2588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59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1" y="2102841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592" name="Shape 2592"/>
          <p:cNvSpPr/>
          <p:nvPr/>
        </p:nvSpPr>
        <p:spPr>
          <a:xfrm>
            <a:off x="783811" y="1244515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595" name="Group 2595"/>
          <p:cNvGrpSpPr/>
          <p:nvPr/>
        </p:nvGrpSpPr>
        <p:grpSpPr>
          <a:xfrm>
            <a:off x="502242" y="44220"/>
            <a:ext cx="1270004" cy="1270004"/>
            <a:chOff x="0" y="0"/>
            <a:chExt cx="1270002" cy="1270002"/>
          </a:xfrm>
        </p:grpSpPr>
        <p:sp>
          <p:nvSpPr>
            <p:cNvPr id="2593" name="Shape 2593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grpSp>
        <p:nvGrpSpPr>
          <p:cNvPr id="2598" name="Group 2598"/>
          <p:cNvGrpSpPr/>
          <p:nvPr/>
        </p:nvGrpSpPr>
        <p:grpSpPr>
          <a:xfrm>
            <a:off x="5315542" y="-119633"/>
            <a:ext cx="1270004" cy="1270004"/>
            <a:chOff x="0" y="0"/>
            <a:chExt cx="1270002" cy="1270002"/>
          </a:xfrm>
        </p:grpSpPr>
        <p:sp>
          <p:nvSpPr>
            <p:cNvPr id="2596" name="Shape 2596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sp>
        <p:nvSpPr>
          <p:cNvPr id="2599" name="Shape 2599"/>
          <p:cNvSpPr/>
          <p:nvPr/>
        </p:nvSpPr>
        <p:spPr>
          <a:xfrm flipV="1">
            <a:off x="3932563" y="492483"/>
            <a:ext cx="1171873" cy="123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60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1" y="320593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5" name="Group 2605"/>
          <p:cNvGrpSpPr/>
          <p:nvPr/>
        </p:nvGrpSpPr>
        <p:grpSpPr>
          <a:xfrm>
            <a:off x="5205331" y="3883868"/>
            <a:ext cx="1047611" cy="1047611"/>
            <a:chOff x="0" y="0"/>
            <a:chExt cx="1047609" cy="1047609"/>
          </a:xfrm>
        </p:grpSpPr>
        <p:sp>
          <p:nvSpPr>
            <p:cNvPr id="2601" name="Shape 260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04" name="Group 260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02" name="Shape 260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03" name="Shape 260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0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9" name="Group 2609"/>
          <p:cNvGrpSpPr/>
          <p:nvPr/>
        </p:nvGrpSpPr>
        <p:grpSpPr>
          <a:xfrm>
            <a:off x="5287700" y="5561231"/>
            <a:ext cx="1041443" cy="926929"/>
            <a:chOff x="0" y="0"/>
            <a:chExt cx="1041442" cy="926928"/>
          </a:xfrm>
        </p:grpSpPr>
        <p:sp>
          <p:nvSpPr>
            <p:cNvPr id="2607" name="Shape 2607"/>
            <p:cNvSpPr/>
            <p:nvPr/>
          </p:nvSpPr>
          <p:spPr>
            <a:xfrm>
              <a:off x="-1" y="-1"/>
              <a:ext cx="1041444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152515" y="188890"/>
              <a:ext cx="73641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612" name="Group 2612"/>
          <p:cNvGrpSpPr/>
          <p:nvPr/>
        </p:nvGrpSpPr>
        <p:grpSpPr>
          <a:xfrm>
            <a:off x="5316097" y="7156097"/>
            <a:ext cx="933747" cy="794283"/>
            <a:chOff x="0" y="0"/>
            <a:chExt cx="933746" cy="794281"/>
          </a:xfrm>
        </p:grpSpPr>
        <p:sp>
          <p:nvSpPr>
            <p:cNvPr id="2610" name="Shape 2610"/>
            <p:cNvSpPr/>
            <p:nvPr/>
          </p:nvSpPr>
          <p:spPr>
            <a:xfrm>
              <a:off x="-1" y="0"/>
              <a:ext cx="933748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11" name="Shape 2611"/>
            <p:cNvSpPr/>
            <p:nvPr/>
          </p:nvSpPr>
          <p:spPr>
            <a:xfrm>
              <a:off x="136744" y="116319"/>
              <a:ext cx="660259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61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9" name="Group 2619"/>
          <p:cNvGrpSpPr/>
          <p:nvPr/>
        </p:nvGrpSpPr>
        <p:grpSpPr>
          <a:xfrm>
            <a:off x="5281531" y="8360613"/>
            <a:ext cx="1047611" cy="1047611"/>
            <a:chOff x="0" y="0"/>
            <a:chExt cx="1047609" cy="1047609"/>
          </a:xfrm>
        </p:grpSpPr>
        <p:sp>
          <p:nvSpPr>
            <p:cNvPr id="2615" name="Shape 261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18" name="Group 261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16" name="Shape 261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17" name="Shape 261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624" name="Group 2624"/>
          <p:cNvGrpSpPr/>
          <p:nvPr/>
        </p:nvGrpSpPr>
        <p:grpSpPr>
          <a:xfrm>
            <a:off x="5520165" y="2587526"/>
            <a:ext cx="729679" cy="729679"/>
            <a:chOff x="-1" y="-1"/>
            <a:chExt cx="729677" cy="729677"/>
          </a:xfrm>
        </p:grpSpPr>
        <p:sp>
          <p:nvSpPr>
            <p:cNvPr id="2620" name="Shape 2620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23" name="Group 2623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621" name="Shape 2621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22" name="Shape 262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629" name="Group 2629"/>
          <p:cNvGrpSpPr/>
          <p:nvPr/>
        </p:nvGrpSpPr>
        <p:grpSpPr>
          <a:xfrm>
            <a:off x="5550781" y="1469555"/>
            <a:ext cx="655317" cy="655313"/>
            <a:chOff x="0" y="0"/>
            <a:chExt cx="655316" cy="655311"/>
          </a:xfrm>
        </p:grpSpPr>
        <p:sp>
          <p:nvSpPr>
            <p:cNvPr id="2625" name="Shape 2625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28" name="Group 2628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626" name="Shape 2626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27" name="Shape 2627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63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1" y="2043986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631" name="Shape 2631"/>
          <p:cNvSpPr/>
          <p:nvPr/>
        </p:nvSpPr>
        <p:spPr>
          <a:xfrm>
            <a:off x="5927311" y="1185658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32" name="Shape 2632"/>
          <p:cNvSpPr/>
          <p:nvPr/>
        </p:nvSpPr>
        <p:spPr>
          <a:xfrm>
            <a:off x="8760307" y="2857896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2</a:t>
            </a:r>
            <a:r>
              <a:t>563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3</a:t>
            </a:r>
            <a:r>
              <a:t>00</a:t>
            </a:r>
            <a:r>
              <a:t>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8" grpId="3"/>
      <p:bldP build="whole" bldLvl="1" animBg="1" rev="0" advAuto="0" spid="2624" grpId="20"/>
      <p:bldP build="whole" bldLvl="1" animBg="1" rev="0" advAuto="0" spid="2575" grpId="9"/>
      <p:bldP build="whole" bldLvl="1" animBg="1" rev="0" advAuto="0" spid="2606" grpId="16"/>
      <p:bldP build="whole" bldLvl="1" animBg="1" rev="0" advAuto="0" spid="2629" grpId="21"/>
      <p:bldP build="whole" bldLvl="1" animBg="1" rev="0" advAuto="0" spid="2561" grpId="5"/>
      <p:bldP build="whole" bldLvl="1" animBg="1" rev="0" advAuto="0" spid="2556" grpId="2"/>
      <p:bldP build="whole" bldLvl="1" animBg="1" rev="0" advAuto="0" spid="2566" grpId="6"/>
      <p:bldP build="whole" bldLvl="1" animBg="1" rev="0" advAuto="0" spid="2630" grpId="22"/>
      <p:bldP build="whole" bldLvl="1" animBg="1" rev="0" advAuto="0" spid="2600" grpId="14"/>
      <p:bldP build="whole" bldLvl="1" animBg="1" rev="0" advAuto="0" spid="2613" grpId="17"/>
      <p:bldP build="whole" bldLvl="1" animBg="1" rev="0" advAuto="0" spid="2585" grpId="11"/>
      <p:bldP build="whole" bldLvl="1" animBg="1" rev="0" advAuto="0" spid="2605" grpId="15"/>
      <p:bldP build="whole" bldLvl="1" animBg="1" rev="0" advAuto="0" spid="2591" grpId="13"/>
      <p:bldP build="whole" bldLvl="1" animBg="1" rev="0" advAuto="0" spid="2574" grpId="8"/>
      <p:bldP build="whole" bldLvl="1" animBg="1" rev="0" advAuto="0" spid="2557" grpId="4"/>
      <p:bldP build="whole" bldLvl="1" animBg="1" rev="0" advAuto="0" spid="2614" grpId="18"/>
      <p:bldP build="whole" bldLvl="1" animBg="1" rev="0" advAuto="0" spid="2590" grpId="12"/>
      <p:bldP build="whole" bldLvl="1" animBg="1" rev="0" advAuto="0" spid="2555" grpId="1"/>
      <p:bldP build="whole" bldLvl="1" animBg="1" rev="0" advAuto="0" spid="2619" grpId="19"/>
      <p:bldP build="whole" bldLvl="1" animBg="1" rev="0" advAuto="0" spid="2567" grpId="7"/>
      <p:bldP build="whole" bldLvl="1" animBg="1" rev="0" advAuto="0" spid="2580" grpId="1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7" name="Group 2637"/>
          <p:cNvGrpSpPr/>
          <p:nvPr/>
        </p:nvGrpSpPr>
        <p:grpSpPr>
          <a:xfrm>
            <a:off x="3041276" y="69582"/>
            <a:ext cx="810750" cy="806983"/>
            <a:chOff x="0" y="0"/>
            <a:chExt cx="810748" cy="806981"/>
          </a:xfrm>
        </p:grpSpPr>
        <p:sp>
          <p:nvSpPr>
            <p:cNvPr id="2634" name="Shape 2634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35" name="Shape 2635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636" name="Shape 2636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638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2639" name="Shape 2639"/>
          <p:cNvSpPr/>
          <p:nvPr>
            <p:ph type="title"/>
          </p:nvPr>
        </p:nvSpPr>
        <p:spPr>
          <a:xfrm>
            <a:off x="6775646" y="-69306"/>
            <a:ext cx="6165656" cy="1514007"/>
          </a:xfrm>
          <a:prstGeom prst="rect">
            <a:avLst/>
          </a:prstGeom>
        </p:spPr>
        <p:txBody>
          <a:bodyPr/>
          <a:lstStyle>
            <a:lvl1pPr algn="r" defTabSz="983942">
              <a:defRPr spc="97" sz="5432"/>
            </a:lvl1pPr>
          </a:lstStyle>
          <a:p>
            <a:pPr/>
            <a:r>
              <a:t>BONOS DE RANGOS</a:t>
            </a:r>
          </a:p>
        </p:txBody>
      </p:sp>
      <p:sp>
        <p:nvSpPr>
          <p:cNvPr id="2640" name="Shape 2640"/>
          <p:cNvSpPr/>
          <p:nvPr/>
        </p:nvSpPr>
        <p:spPr>
          <a:xfrm>
            <a:off x="7958880" y="1033843"/>
            <a:ext cx="501358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NACIONAL</a:t>
            </a:r>
          </a:p>
        </p:txBody>
      </p:sp>
      <p:sp>
        <p:nvSpPr>
          <p:cNvPr id="2641" name="Shape 2641"/>
          <p:cNvSpPr/>
          <p:nvPr/>
        </p:nvSpPr>
        <p:spPr>
          <a:xfrm>
            <a:off x="7020786" y="4845049"/>
            <a:ext cx="541362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600,000 MNX</a:t>
            </a:r>
          </a:p>
        </p:txBody>
      </p:sp>
      <p:sp>
        <p:nvSpPr>
          <p:cNvPr id="2642" name="Shape 2642"/>
          <p:cNvSpPr/>
          <p:nvPr/>
        </p:nvSpPr>
        <p:spPr>
          <a:xfrm flipH="1" flipV="1">
            <a:off x="1826858" y="469081"/>
            <a:ext cx="115980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64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1" y="326479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8" name="Group 2648"/>
          <p:cNvGrpSpPr/>
          <p:nvPr/>
        </p:nvGrpSpPr>
        <p:grpSpPr>
          <a:xfrm>
            <a:off x="61831" y="3942726"/>
            <a:ext cx="1047611" cy="1047610"/>
            <a:chOff x="0" y="0"/>
            <a:chExt cx="1047609" cy="1047609"/>
          </a:xfrm>
        </p:grpSpPr>
        <p:sp>
          <p:nvSpPr>
            <p:cNvPr id="2644" name="Shape 264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47" name="Group 264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45" name="Shape 264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46" name="Shape 264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4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2" name="Group 2652"/>
          <p:cNvGrpSpPr/>
          <p:nvPr/>
        </p:nvGrpSpPr>
        <p:grpSpPr>
          <a:xfrm>
            <a:off x="144200" y="5599428"/>
            <a:ext cx="854844" cy="968247"/>
            <a:chOff x="0" y="0"/>
            <a:chExt cx="854842" cy="968246"/>
          </a:xfrm>
        </p:grpSpPr>
        <p:sp>
          <p:nvSpPr>
            <p:cNvPr id="2650" name="Shape 2650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51" name="Shape 2651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655" name="Group 2655"/>
          <p:cNvGrpSpPr/>
          <p:nvPr/>
        </p:nvGrpSpPr>
        <p:grpSpPr>
          <a:xfrm>
            <a:off x="172596" y="7214954"/>
            <a:ext cx="798052" cy="957567"/>
            <a:chOff x="0" y="0"/>
            <a:chExt cx="798050" cy="957566"/>
          </a:xfrm>
        </p:grpSpPr>
        <p:sp>
          <p:nvSpPr>
            <p:cNvPr id="2653" name="Shape 2653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54" name="Shape 2654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65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4" y="654189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4" y="785729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2" name="Group 2662"/>
          <p:cNvGrpSpPr/>
          <p:nvPr/>
        </p:nvGrpSpPr>
        <p:grpSpPr>
          <a:xfrm>
            <a:off x="138031" y="8419470"/>
            <a:ext cx="1047611" cy="1047611"/>
            <a:chOff x="0" y="0"/>
            <a:chExt cx="1047609" cy="1047609"/>
          </a:xfrm>
        </p:grpSpPr>
        <p:sp>
          <p:nvSpPr>
            <p:cNvPr id="2658" name="Shape 2658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61" name="Group 2661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59" name="Shape 2659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60" name="Shape 2660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667" name="Group 2667"/>
          <p:cNvGrpSpPr/>
          <p:nvPr/>
        </p:nvGrpSpPr>
        <p:grpSpPr>
          <a:xfrm>
            <a:off x="376666" y="2646383"/>
            <a:ext cx="729678" cy="729679"/>
            <a:chOff x="0" y="-1"/>
            <a:chExt cx="729677" cy="729677"/>
          </a:xfrm>
        </p:grpSpPr>
        <p:sp>
          <p:nvSpPr>
            <p:cNvPr id="2663" name="Shape 2663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66" name="Group 2666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664" name="Shape 2664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65" name="Shape 2665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672" name="Group 2672"/>
          <p:cNvGrpSpPr/>
          <p:nvPr/>
        </p:nvGrpSpPr>
        <p:grpSpPr>
          <a:xfrm>
            <a:off x="407281" y="1528412"/>
            <a:ext cx="655317" cy="655313"/>
            <a:chOff x="0" y="0"/>
            <a:chExt cx="655316" cy="655311"/>
          </a:xfrm>
        </p:grpSpPr>
        <p:sp>
          <p:nvSpPr>
            <p:cNvPr id="2668" name="Shape 2668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71" name="Group 2671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669" name="Shape 2669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70" name="Shape 2670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67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1" y="2102841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674" name="Shape 2674"/>
          <p:cNvSpPr/>
          <p:nvPr/>
        </p:nvSpPr>
        <p:spPr>
          <a:xfrm>
            <a:off x="783811" y="1244515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677" name="Group 2677"/>
          <p:cNvGrpSpPr/>
          <p:nvPr/>
        </p:nvGrpSpPr>
        <p:grpSpPr>
          <a:xfrm>
            <a:off x="502242" y="44220"/>
            <a:ext cx="1270004" cy="1270004"/>
            <a:chOff x="0" y="0"/>
            <a:chExt cx="1270002" cy="1270002"/>
          </a:xfrm>
        </p:grpSpPr>
        <p:sp>
          <p:nvSpPr>
            <p:cNvPr id="2675" name="Shape 2675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676" name="Shape 2676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grpSp>
        <p:nvGrpSpPr>
          <p:cNvPr id="2680" name="Group 2680"/>
          <p:cNvGrpSpPr/>
          <p:nvPr/>
        </p:nvGrpSpPr>
        <p:grpSpPr>
          <a:xfrm>
            <a:off x="5315542" y="-119633"/>
            <a:ext cx="1270004" cy="1270004"/>
            <a:chOff x="0" y="0"/>
            <a:chExt cx="1270002" cy="1270002"/>
          </a:xfrm>
        </p:grpSpPr>
        <p:sp>
          <p:nvSpPr>
            <p:cNvPr id="2678" name="Shape 2678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sp>
        <p:nvSpPr>
          <p:cNvPr id="2681" name="Shape 2681"/>
          <p:cNvSpPr/>
          <p:nvPr/>
        </p:nvSpPr>
        <p:spPr>
          <a:xfrm flipV="1">
            <a:off x="3932563" y="492483"/>
            <a:ext cx="1171873" cy="123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68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1" y="320593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87" name="Group 2687"/>
          <p:cNvGrpSpPr/>
          <p:nvPr/>
        </p:nvGrpSpPr>
        <p:grpSpPr>
          <a:xfrm>
            <a:off x="5205331" y="3883868"/>
            <a:ext cx="1047611" cy="1047611"/>
            <a:chOff x="0" y="0"/>
            <a:chExt cx="1047609" cy="1047609"/>
          </a:xfrm>
        </p:grpSpPr>
        <p:sp>
          <p:nvSpPr>
            <p:cNvPr id="2683" name="Shape 268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86" name="Group 268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84" name="Shape 268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5" name="Shape 268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68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1" name="Group 2691"/>
          <p:cNvGrpSpPr/>
          <p:nvPr/>
        </p:nvGrpSpPr>
        <p:grpSpPr>
          <a:xfrm>
            <a:off x="5287700" y="5540571"/>
            <a:ext cx="854843" cy="968247"/>
            <a:chOff x="0" y="0"/>
            <a:chExt cx="854842" cy="968246"/>
          </a:xfrm>
        </p:grpSpPr>
        <p:sp>
          <p:nvSpPr>
            <p:cNvPr id="2689" name="Shape 2689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90" name="Shape 2690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694" name="Group 2694"/>
          <p:cNvGrpSpPr/>
          <p:nvPr/>
        </p:nvGrpSpPr>
        <p:grpSpPr>
          <a:xfrm>
            <a:off x="5316096" y="7156097"/>
            <a:ext cx="798051" cy="957567"/>
            <a:chOff x="0" y="0"/>
            <a:chExt cx="798050" cy="957566"/>
          </a:xfrm>
        </p:grpSpPr>
        <p:sp>
          <p:nvSpPr>
            <p:cNvPr id="2692" name="Shape 2692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69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1" name="Group 2701"/>
          <p:cNvGrpSpPr/>
          <p:nvPr/>
        </p:nvGrpSpPr>
        <p:grpSpPr>
          <a:xfrm>
            <a:off x="5281531" y="8360613"/>
            <a:ext cx="1047611" cy="1047611"/>
            <a:chOff x="0" y="0"/>
            <a:chExt cx="1047609" cy="1047609"/>
          </a:xfrm>
        </p:grpSpPr>
        <p:sp>
          <p:nvSpPr>
            <p:cNvPr id="2697" name="Shape 269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00" name="Group 270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698" name="Shape 269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99" name="Shape 269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706" name="Group 2706"/>
          <p:cNvGrpSpPr/>
          <p:nvPr/>
        </p:nvGrpSpPr>
        <p:grpSpPr>
          <a:xfrm>
            <a:off x="5520165" y="2587526"/>
            <a:ext cx="729679" cy="729679"/>
            <a:chOff x="-1" y="-1"/>
            <a:chExt cx="729677" cy="729677"/>
          </a:xfrm>
        </p:grpSpPr>
        <p:sp>
          <p:nvSpPr>
            <p:cNvPr id="2702" name="Shape 270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05" name="Group 270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703" name="Shape 270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4" name="Shape 270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711" name="Group 2711"/>
          <p:cNvGrpSpPr/>
          <p:nvPr/>
        </p:nvGrpSpPr>
        <p:grpSpPr>
          <a:xfrm>
            <a:off x="5550781" y="1469555"/>
            <a:ext cx="655317" cy="655313"/>
            <a:chOff x="0" y="0"/>
            <a:chExt cx="655316" cy="655311"/>
          </a:xfrm>
        </p:grpSpPr>
        <p:sp>
          <p:nvSpPr>
            <p:cNvPr id="2707" name="Shape 2707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10" name="Group 2710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708" name="Shape 2708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09" name="Shape 270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71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1" y="2043986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713" name="Shape 2713"/>
          <p:cNvSpPr/>
          <p:nvPr/>
        </p:nvSpPr>
        <p:spPr>
          <a:xfrm>
            <a:off x="5927311" y="1185658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716" name="Group 2716"/>
          <p:cNvGrpSpPr/>
          <p:nvPr/>
        </p:nvGrpSpPr>
        <p:grpSpPr>
          <a:xfrm>
            <a:off x="2070593" y="539520"/>
            <a:ext cx="1270003" cy="1270004"/>
            <a:chOff x="0" y="0"/>
            <a:chExt cx="1270002" cy="1270002"/>
          </a:xfrm>
        </p:grpSpPr>
        <p:sp>
          <p:nvSpPr>
            <p:cNvPr id="2714" name="Shape 2714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715" name="Shape 2715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grpSp>
        <p:nvGrpSpPr>
          <p:cNvPr id="2719" name="Group 2719"/>
          <p:cNvGrpSpPr/>
          <p:nvPr/>
        </p:nvGrpSpPr>
        <p:grpSpPr>
          <a:xfrm>
            <a:off x="3638944" y="539520"/>
            <a:ext cx="1270003" cy="1270004"/>
            <a:chOff x="0" y="0"/>
            <a:chExt cx="1270002" cy="1270002"/>
          </a:xfrm>
        </p:grpSpPr>
        <p:sp>
          <p:nvSpPr>
            <p:cNvPr id="2717" name="Shape 2717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718" name="Shape 2718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pic>
        <p:nvPicPr>
          <p:cNvPr id="272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1941" y="383312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5" name="Group 2725"/>
          <p:cNvGrpSpPr/>
          <p:nvPr/>
        </p:nvGrpSpPr>
        <p:grpSpPr>
          <a:xfrm>
            <a:off x="3541631" y="4511063"/>
            <a:ext cx="1047611" cy="1047611"/>
            <a:chOff x="0" y="0"/>
            <a:chExt cx="1047609" cy="1047609"/>
          </a:xfrm>
        </p:grpSpPr>
        <p:sp>
          <p:nvSpPr>
            <p:cNvPr id="2721" name="Shape 2721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24" name="Group 2724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722" name="Shape 2722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23" name="Shape 2723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72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2639" y="5666032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9" name="Group 2729"/>
          <p:cNvGrpSpPr/>
          <p:nvPr/>
        </p:nvGrpSpPr>
        <p:grpSpPr>
          <a:xfrm>
            <a:off x="3624000" y="6167766"/>
            <a:ext cx="854843" cy="968247"/>
            <a:chOff x="0" y="0"/>
            <a:chExt cx="854842" cy="968246"/>
          </a:xfrm>
        </p:grpSpPr>
        <p:sp>
          <p:nvSpPr>
            <p:cNvPr id="2727" name="Shape 2727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28" name="Shape 2728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732" name="Group 2732"/>
          <p:cNvGrpSpPr/>
          <p:nvPr/>
        </p:nvGrpSpPr>
        <p:grpSpPr>
          <a:xfrm>
            <a:off x="3652396" y="7783292"/>
            <a:ext cx="798051" cy="957567"/>
            <a:chOff x="0" y="0"/>
            <a:chExt cx="798050" cy="957566"/>
          </a:xfrm>
        </p:grpSpPr>
        <p:sp>
          <p:nvSpPr>
            <p:cNvPr id="2730" name="Shape 2730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31" name="Shape 2731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73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8625" y="7110232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5925" y="8425632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9" name="Group 2739"/>
          <p:cNvGrpSpPr/>
          <p:nvPr/>
        </p:nvGrpSpPr>
        <p:grpSpPr>
          <a:xfrm>
            <a:off x="3617831" y="8987807"/>
            <a:ext cx="1047611" cy="1047611"/>
            <a:chOff x="0" y="0"/>
            <a:chExt cx="1047609" cy="1047609"/>
          </a:xfrm>
        </p:grpSpPr>
        <p:sp>
          <p:nvSpPr>
            <p:cNvPr id="2735" name="Shape 273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38" name="Group 273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736" name="Shape 273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37" name="Shape 273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744" name="Group 2744"/>
          <p:cNvGrpSpPr/>
          <p:nvPr/>
        </p:nvGrpSpPr>
        <p:grpSpPr>
          <a:xfrm>
            <a:off x="3856465" y="3214721"/>
            <a:ext cx="729679" cy="729679"/>
            <a:chOff x="-1" y="-1"/>
            <a:chExt cx="729677" cy="729677"/>
          </a:xfrm>
        </p:grpSpPr>
        <p:sp>
          <p:nvSpPr>
            <p:cNvPr id="2740" name="Shape 2740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43" name="Group 2743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741" name="Shape 2741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2" name="Shape 274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749" name="Group 2749"/>
          <p:cNvGrpSpPr/>
          <p:nvPr/>
        </p:nvGrpSpPr>
        <p:grpSpPr>
          <a:xfrm>
            <a:off x="3887081" y="2096750"/>
            <a:ext cx="655317" cy="655313"/>
            <a:chOff x="0" y="0"/>
            <a:chExt cx="655316" cy="655311"/>
          </a:xfrm>
        </p:grpSpPr>
        <p:sp>
          <p:nvSpPr>
            <p:cNvPr id="2745" name="Shape 2745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48" name="Group 2748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746" name="Shape 2746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47" name="Shape 2747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75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1141" y="2671179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751" name="Shape 2751"/>
          <p:cNvSpPr/>
          <p:nvPr/>
        </p:nvSpPr>
        <p:spPr>
          <a:xfrm>
            <a:off x="4263611" y="1812852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75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2041" y="3820235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7" name="Group 2757"/>
          <p:cNvGrpSpPr/>
          <p:nvPr/>
        </p:nvGrpSpPr>
        <p:grpSpPr>
          <a:xfrm>
            <a:off x="1801730" y="4498170"/>
            <a:ext cx="1047611" cy="1047610"/>
            <a:chOff x="0" y="0"/>
            <a:chExt cx="1047609" cy="1047609"/>
          </a:xfrm>
        </p:grpSpPr>
        <p:sp>
          <p:nvSpPr>
            <p:cNvPr id="2753" name="Shape 275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56" name="Group 275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754" name="Shape 275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55" name="Shape 275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75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739" y="5653139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1" name="Group 2761"/>
          <p:cNvGrpSpPr/>
          <p:nvPr/>
        </p:nvGrpSpPr>
        <p:grpSpPr>
          <a:xfrm>
            <a:off x="1884101" y="6154872"/>
            <a:ext cx="854843" cy="968247"/>
            <a:chOff x="0" y="0"/>
            <a:chExt cx="854842" cy="968246"/>
          </a:xfrm>
        </p:grpSpPr>
        <p:sp>
          <p:nvSpPr>
            <p:cNvPr id="2759" name="Shape 2759"/>
            <p:cNvSpPr/>
            <p:nvPr/>
          </p:nvSpPr>
          <p:spPr>
            <a:xfrm>
              <a:off x="0" y="20658"/>
              <a:ext cx="854843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60" name="Shape 2760"/>
            <p:cNvSpPr/>
            <p:nvPr/>
          </p:nvSpPr>
          <p:spPr>
            <a:xfrm>
              <a:off x="125189" y="0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764" name="Group 2764"/>
          <p:cNvGrpSpPr/>
          <p:nvPr/>
        </p:nvGrpSpPr>
        <p:grpSpPr>
          <a:xfrm>
            <a:off x="1912497" y="7770397"/>
            <a:ext cx="798051" cy="957567"/>
            <a:chOff x="0" y="0"/>
            <a:chExt cx="798050" cy="957566"/>
          </a:xfrm>
        </p:grpSpPr>
        <p:sp>
          <p:nvSpPr>
            <p:cNvPr id="2762" name="Shape 2762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76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724" y="7097338"/>
            <a:ext cx="405594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024" y="841273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1" name="Group 2771"/>
          <p:cNvGrpSpPr/>
          <p:nvPr/>
        </p:nvGrpSpPr>
        <p:grpSpPr>
          <a:xfrm>
            <a:off x="1877930" y="8974913"/>
            <a:ext cx="1047611" cy="1047613"/>
            <a:chOff x="0" y="0"/>
            <a:chExt cx="1047609" cy="1047612"/>
          </a:xfrm>
        </p:grpSpPr>
        <p:sp>
          <p:nvSpPr>
            <p:cNvPr id="2767" name="Shape 2767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70" name="Group 2770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2768" name="Shape 2768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69" name="Shape 2769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776" name="Group 2776"/>
          <p:cNvGrpSpPr/>
          <p:nvPr/>
        </p:nvGrpSpPr>
        <p:grpSpPr>
          <a:xfrm>
            <a:off x="2116565" y="3201827"/>
            <a:ext cx="729679" cy="729679"/>
            <a:chOff x="-1" y="-1"/>
            <a:chExt cx="729677" cy="729677"/>
          </a:xfrm>
        </p:grpSpPr>
        <p:sp>
          <p:nvSpPr>
            <p:cNvPr id="2772" name="Shape 277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75" name="Group 277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773" name="Shape 277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4" name="Shape 277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781" name="Group 2781"/>
          <p:cNvGrpSpPr/>
          <p:nvPr/>
        </p:nvGrpSpPr>
        <p:grpSpPr>
          <a:xfrm>
            <a:off x="2147180" y="2083854"/>
            <a:ext cx="655317" cy="655315"/>
            <a:chOff x="0" y="-1"/>
            <a:chExt cx="655316" cy="655314"/>
          </a:xfrm>
        </p:grpSpPr>
        <p:sp>
          <p:nvSpPr>
            <p:cNvPr id="2777" name="Shape 2777"/>
            <p:cNvSpPr/>
            <p:nvPr/>
          </p:nvSpPr>
          <p:spPr>
            <a:xfrm>
              <a:off x="-1" y="-2"/>
              <a:ext cx="655317" cy="65531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80" name="Group 2780"/>
            <p:cNvGrpSpPr/>
            <p:nvPr/>
          </p:nvGrpSpPr>
          <p:grpSpPr>
            <a:xfrm>
              <a:off x="24660" y="192780"/>
              <a:ext cx="559771" cy="296897"/>
              <a:chOff x="0" y="0"/>
              <a:chExt cx="559769" cy="296896"/>
            </a:xfrm>
          </p:grpSpPr>
          <p:sp>
            <p:nvSpPr>
              <p:cNvPr id="2778" name="Shape 2778"/>
              <p:cNvSpPr/>
              <p:nvPr/>
            </p:nvSpPr>
            <p:spPr>
              <a:xfrm>
                <a:off x="47752" y="10977"/>
                <a:ext cx="501162" cy="274941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79" name="Shape 277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78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1241" y="2658285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783" name="Shape 2783"/>
          <p:cNvSpPr/>
          <p:nvPr/>
        </p:nvSpPr>
        <p:spPr>
          <a:xfrm>
            <a:off x="2523711" y="1799958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784" name="Shape 2784"/>
          <p:cNvSpPr/>
          <p:nvPr/>
        </p:nvSpPr>
        <p:spPr>
          <a:xfrm>
            <a:off x="8760307" y="2857896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5</a:t>
            </a:r>
            <a:r>
              <a:t>1</a:t>
            </a:r>
            <a:r>
              <a:t>24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60</a:t>
            </a:r>
            <a:r>
              <a:t>0</a:t>
            </a:r>
            <a:r>
              <a:t>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5" grpId="24"/>
      <p:bldP build="whole" bldLvl="1" animBg="1" rev="0" advAuto="0" spid="2766" grpId="36"/>
      <p:bldP build="whole" bldLvl="1" animBg="1" rev="0" advAuto="0" spid="2771" grpId="37"/>
      <p:bldP build="whole" bldLvl="1" animBg="1" rev="0" advAuto="0" spid="2672" grpId="12"/>
      <p:bldP build="whole" bldLvl="1" animBg="1" rev="0" advAuto="0" spid="2765" grpId="35"/>
      <p:bldP build="whole" bldLvl="1" animBg="1" rev="0" advAuto="0" spid="2688" grpId="16"/>
      <p:bldP build="whole" bldLvl="1" animBg="1" rev="0" advAuto="0" spid="2734" grpId="27"/>
      <p:bldP build="whole" bldLvl="1" animBg="1" rev="0" advAuto="0" spid="2739" grpId="28"/>
      <p:bldP build="whole" bldLvl="1" animBg="1" rev="0" advAuto="0" spid="2733" grpId="26"/>
      <p:bldP build="whole" bldLvl="1" animBg="1" rev="0" advAuto="0" spid="2752" grpId="32"/>
      <p:bldP build="whole" bldLvl="1" animBg="1" rev="0" advAuto="0" spid="2711" grpId="21"/>
      <p:bldP build="whole" bldLvl="1" animBg="1" rev="0" advAuto="0" spid="2757" grpId="33"/>
      <p:bldP build="whole" bldLvl="1" animBg="1" rev="0" advAuto="0" spid="2744" grpId="29"/>
      <p:bldP build="whole" bldLvl="1" animBg="1" rev="0" advAuto="0" spid="2662" grpId="10"/>
      <p:bldP build="whole" bldLvl="1" animBg="1" rev="0" advAuto="0" spid="2750" grpId="31"/>
      <p:bldP build="whole" bldLvl="1" animBg="1" rev="0" advAuto="0" spid="2758" grpId="34"/>
      <p:bldP build="whole" bldLvl="1" animBg="1" rev="0" advAuto="0" spid="2776" grpId="38"/>
      <p:bldP build="whole" bldLvl="1" animBg="1" rev="0" advAuto="0" spid="2643" grpId="5"/>
      <p:bldP build="whole" bldLvl="1" animBg="1" rev="0" advAuto="0" spid="2782" grpId="40"/>
      <p:bldP build="whole" bldLvl="1" animBg="1" rev="0" advAuto="0" spid="2701" grpId="19"/>
      <p:bldP build="whole" bldLvl="1" animBg="1" rev="0" advAuto="0" spid="2673" grpId="13"/>
      <p:bldP build="whole" bldLvl="1" animBg="1" rev="0" advAuto="0" spid="2649" grpId="7"/>
      <p:bldP build="whole" bldLvl="1" animBg="1" rev="0" advAuto="0" spid="2657" grpId="9"/>
      <p:bldP build="whole" bldLvl="1" animBg="1" rev="0" advAuto="0" spid="2667" grpId="11"/>
      <p:bldP build="whole" bldLvl="1" animBg="1" rev="0" advAuto="0" spid="2706" grpId="20"/>
      <p:bldP build="whole" bldLvl="1" animBg="1" rev="0" advAuto="0" spid="2712" grpId="22"/>
      <p:bldP build="whole" bldLvl="1" animBg="1" rev="0" advAuto="0" spid="2637" grpId="1"/>
      <p:bldP build="whole" bldLvl="1" animBg="1" rev="0" advAuto="0" spid="2695" grpId="17"/>
      <p:bldP build="whole" bldLvl="1" animBg="1" rev="0" advAuto="0" spid="2720" grpId="23"/>
      <p:bldP build="whole" bldLvl="1" animBg="1" rev="0" advAuto="0" spid="2648" grpId="6"/>
      <p:bldP build="whole" bldLvl="1" animBg="1" rev="0" advAuto="0" spid="2639" grpId="4"/>
      <p:bldP build="whole" bldLvl="1" animBg="1" rev="0" advAuto="0" spid="2726" grpId="25"/>
      <p:bldP build="whole" bldLvl="1" animBg="1" rev="0" advAuto="0" spid="2656" grpId="8"/>
      <p:bldP build="whole" bldLvl="1" animBg="1" rev="0" advAuto="0" spid="2682" grpId="14"/>
      <p:bldP build="whole" bldLvl="1" animBg="1" rev="0" advAuto="0" spid="2696" grpId="18"/>
      <p:bldP build="whole" bldLvl="1" animBg="1" rev="0" advAuto="0" spid="2687" grpId="15"/>
      <p:bldP build="whole" bldLvl="1" animBg="1" rev="0" advAuto="0" spid="2638" grpId="2"/>
      <p:bldP build="whole" bldLvl="1" animBg="1" rev="0" advAuto="0" spid="2640" grpId="3"/>
      <p:bldP build="whole" bldLvl="1" animBg="1" rev="0" advAuto="0" spid="2749" grpId="30"/>
      <p:bldP build="whole" bldLvl="1" animBg="1" rev="0" advAuto="0" spid="2781" grpId="39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9" name="Group 2789"/>
          <p:cNvGrpSpPr/>
          <p:nvPr/>
        </p:nvGrpSpPr>
        <p:grpSpPr>
          <a:xfrm>
            <a:off x="3041276" y="69582"/>
            <a:ext cx="810750" cy="806983"/>
            <a:chOff x="0" y="0"/>
            <a:chExt cx="810748" cy="806981"/>
          </a:xfrm>
        </p:grpSpPr>
        <p:sp>
          <p:nvSpPr>
            <p:cNvPr id="2786" name="Shape 2786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27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2791" name="Shape 2791"/>
          <p:cNvSpPr/>
          <p:nvPr>
            <p:ph type="title"/>
          </p:nvPr>
        </p:nvSpPr>
        <p:spPr>
          <a:xfrm>
            <a:off x="6775646" y="-69306"/>
            <a:ext cx="6165656" cy="1514007"/>
          </a:xfrm>
          <a:prstGeom prst="rect">
            <a:avLst/>
          </a:prstGeom>
        </p:spPr>
        <p:txBody>
          <a:bodyPr/>
          <a:lstStyle>
            <a:lvl1pPr algn="r" defTabSz="983942">
              <a:defRPr spc="97" sz="5432"/>
            </a:lvl1pPr>
          </a:lstStyle>
          <a:p>
            <a:pPr/>
            <a:r>
              <a:t>BONOS DE RANGOS</a:t>
            </a:r>
          </a:p>
        </p:txBody>
      </p:sp>
      <p:sp>
        <p:nvSpPr>
          <p:cNvPr id="2792" name="Shape 2792"/>
          <p:cNvSpPr/>
          <p:nvPr/>
        </p:nvSpPr>
        <p:spPr>
          <a:xfrm>
            <a:off x="6589866" y="1148143"/>
            <a:ext cx="62754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PRESIDENTE INTERNACIONAL</a:t>
            </a:r>
          </a:p>
        </p:txBody>
      </p:sp>
      <p:sp>
        <p:nvSpPr>
          <p:cNvPr id="2793" name="Shape 2793"/>
          <p:cNvSpPr/>
          <p:nvPr/>
        </p:nvSpPr>
        <p:spPr>
          <a:xfrm>
            <a:off x="6668287" y="4845049"/>
            <a:ext cx="6118623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1,000,000 MNX</a:t>
            </a:r>
          </a:p>
        </p:txBody>
      </p:sp>
      <p:sp>
        <p:nvSpPr>
          <p:cNvPr id="2794" name="Shape 2794"/>
          <p:cNvSpPr/>
          <p:nvPr/>
        </p:nvSpPr>
        <p:spPr>
          <a:xfrm flipH="1" flipV="1">
            <a:off x="1826858" y="469081"/>
            <a:ext cx="115980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79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41" y="3264791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0" name="Group 2800"/>
          <p:cNvGrpSpPr/>
          <p:nvPr/>
        </p:nvGrpSpPr>
        <p:grpSpPr>
          <a:xfrm>
            <a:off x="61831" y="3942726"/>
            <a:ext cx="1047611" cy="1047610"/>
            <a:chOff x="0" y="0"/>
            <a:chExt cx="1047609" cy="1047609"/>
          </a:xfrm>
        </p:grpSpPr>
        <p:sp>
          <p:nvSpPr>
            <p:cNvPr id="2796" name="Shape 2796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799" name="Group 2799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797" name="Shape 2797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798" name="Shape 2798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801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839" y="5097695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4" name="Group 2804"/>
          <p:cNvGrpSpPr/>
          <p:nvPr/>
        </p:nvGrpSpPr>
        <p:grpSpPr>
          <a:xfrm>
            <a:off x="144200" y="5599428"/>
            <a:ext cx="854844" cy="968247"/>
            <a:chOff x="0" y="0"/>
            <a:chExt cx="854842" cy="968246"/>
          </a:xfrm>
        </p:grpSpPr>
        <p:sp>
          <p:nvSpPr>
            <p:cNvPr id="2802" name="Shape 2802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03" name="Shape 2803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807" name="Group 2807"/>
          <p:cNvGrpSpPr/>
          <p:nvPr/>
        </p:nvGrpSpPr>
        <p:grpSpPr>
          <a:xfrm>
            <a:off x="172596" y="7214954"/>
            <a:ext cx="798052" cy="957567"/>
            <a:chOff x="0" y="0"/>
            <a:chExt cx="798050" cy="957566"/>
          </a:xfrm>
        </p:grpSpPr>
        <p:sp>
          <p:nvSpPr>
            <p:cNvPr id="2805" name="Shape 2805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06" name="Shape 2806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80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824" y="6541895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124" y="7857294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4" name="Group 2814"/>
          <p:cNvGrpSpPr/>
          <p:nvPr/>
        </p:nvGrpSpPr>
        <p:grpSpPr>
          <a:xfrm>
            <a:off x="138031" y="8419470"/>
            <a:ext cx="1047611" cy="1047611"/>
            <a:chOff x="0" y="0"/>
            <a:chExt cx="1047609" cy="1047609"/>
          </a:xfrm>
        </p:grpSpPr>
        <p:sp>
          <p:nvSpPr>
            <p:cNvPr id="2810" name="Shape 281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13" name="Group 281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811" name="Shape 281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2" name="Shape 281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819" name="Group 2819"/>
          <p:cNvGrpSpPr/>
          <p:nvPr/>
        </p:nvGrpSpPr>
        <p:grpSpPr>
          <a:xfrm>
            <a:off x="376666" y="2646383"/>
            <a:ext cx="729678" cy="729679"/>
            <a:chOff x="0" y="-1"/>
            <a:chExt cx="729677" cy="729677"/>
          </a:xfrm>
        </p:grpSpPr>
        <p:sp>
          <p:nvSpPr>
            <p:cNvPr id="2815" name="Shape 2815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18" name="Group 2818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2816" name="Shape 2816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17" name="Shape 2817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824" name="Group 2824"/>
          <p:cNvGrpSpPr/>
          <p:nvPr/>
        </p:nvGrpSpPr>
        <p:grpSpPr>
          <a:xfrm>
            <a:off x="407281" y="1528412"/>
            <a:ext cx="655317" cy="655313"/>
            <a:chOff x="0" y="0"/>
            <a:chExt cx="655316" cy="655311"/>
          </a:xfrm>
        </p:grpSpPr>
        <p:sp>
          <p:nvSpPr>
            <p:cNvPr id="2820" name="Shape 2820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23" name="Group 2823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821" name="Shape 2821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22" name="Shape 2822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82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41" y="2102841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826" name="Shape 2826"/>
          <p:cNvSpPr/>
          <p:nvPr/>
        </p:nvSpPr>
        <p:spPr>
          <a:xfrm>
            <a:off x="783811" y="1244515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829" name="Group 2829"/>
          <p:cNvGrpSpPr/>
          <p:nvPr/>
        </p:nvGrpSpPr>
        <p:grpSpPr>
          <a:xfrm>
            <a:off x="502242" y="44220"/>
            <a:ext cx="1270004" cy="1270004"/>
            <a:chOff x="0" y="0"/>
            <a:chExt cx="1270002" cy="1270002"/>
          </a:xfrm>
        </p:grpSpPr>
        <p:sp>
          <p:nvSpPr>
            <p:cNvPr id="2827" name="Shape 2827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828" name="Shape 2828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grpSp>
        <p:nvGrpSpPr>
          <p:cNvPr id="2832" name="Group 2832"/>
          <p:cNvGrpSpPr/>
          <p:nvPr/>
        </p:nvGrpSpPr>
        <p:grpSpPr>
          <a:xfrm>
            <a:off x="5315542" y="-119633"/>
            <a:ext cx="1270004" cy="1270004"/>
            <a:chOff x="0" y="0"/>
            <a:chExt cx="1270002" cy="1270002"/>
          </a:xfrm>
        </p:grpSpPr>
        <p:sp>
          <p:nvSpPr>
            <p:cNvPr id="2830" name="Shape 2830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sp>
        <p:nvSpPr>
          <p:cNvPr id="2833" name="Shape 2833"/>
          <p:cNvSpPr/>
          <p:nvPr/>
        </p:nvSpPr>
        <p:spPr>
          <a:xfrm flipV="1">
            <a:off x="3932563" y="492483"/>
            <a:ext cx="1171873" cy="123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8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5641" y="320593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9" name="Group 2839"/>
          <p:cNvGrpSpPr/>
          <p:nvPr/>
        </p:nvGrpSpPr>
        <p:grpSpPr>
          <a:xfrm>
            <a:off x="5205331" y="3883868"/>
            <a:ext cx="1047611" cy="1047611"/>
            <a:chOff x="0" y="0"/>
            <a:chExt cx="1047609" cy="1047609"/>
          </a:xfrm>
        </p:grpSpPr>
        <p:sp>
          <p:nvSpPr>
            <p:cNvPr id="2835" name="Shape 283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38" name="Group 283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836" name="Shape 283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37" name="Shape 283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84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6339" y="5038838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3" name="Group 2843"/>
          <p:cNvGrpSpPr/>
          <p:nvPr/>
        </p:nvGrpSpPr>
        <p:grpSpPr>
          <a:xfrm>
            <a:off x="5287700" y="5540571"/>
            <a:ext cx="854843" cy="968247"/>
            <a:chOff x="0" y="0"/>
            <a:chExt cx="854842" cy="968246"/>
          </a:xfrm>
        </p:grpSpPr>
        <p:sp>
          <p:nvSpPr>
            <p:cNvPr id="2841" name="Shape 2841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846" name="Group 2846"/>
          <p:cNvGrpSpPr/>
          <p:nvPr/>
        </p:nvGrpSpPr>
        <p:grpSpPr>
          <a:xfrm>
            <a:off x="5316096" y="7156097"/>
            <a:ext cx="798051" cy="957567"/>
            <a:chOff x="0" y="0"/>
            <a:chExt cx="798050" cy="957566"/>
          </a:xfrm>
        </p:grpSpPr>
        <p:sp>
          <p:nvSpPr>
            <p:cNvPr id="2844" name="Shape 2844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84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325" y="6483038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625" y="779843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3" name="Group 2853"/>
          <p:cNvGrpSpPr/>
          <p:nvPr/>
        </p:nvGrpSpPr>
        <p:grpSpPr>
          <a:xfrm>
            <a:off x="5281531" y="8360613"/>
            <a:ext cx="1047611" cy="1047611"/>
            <a:chOff x="0" y="0"/>
            <a:chExt cx="1047609" cy="1047609"/>
          </a:xfrm>
        </p:grpSpPr>
        <p:sp>
          <p:nvSpPr>
            <p:cNvPr id="2849" name="Shape 284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52" name="Group 285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850" name="Shape 285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1" name="Shape 285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858" name="Group 2858"/>
          <p:cNvGrpSpPr/>
          <p:nvPr/>
        </p:nvGrpSpPr>
        <p:grpSpPr>
          <a:xfrm>
            <a:off x="5520165" y="2587526"/>
            <a:ext cx="729679" cy="729679"/>
            <a:chOff x="-1" y="-1"/>
            <a:chExt cx="729677" cy="729677"/>
          </a:xfrm>
        </p:grpSpPr>
        <p:sp>
          <p:nvSpPr>
            <p:cNvPr id="2854" name="Shape 2854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57" name="Group 2857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855" name="Shape 2855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6" name="Shape 2856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863" name="Group 2863"/>
          <p:cNvGrpSpPr/>
          <p:nvPr/>
        </p:nvGrpSpPr>
        <p:grpSpPr>
          <a:xfrm>
            <a:off x="5550781" y="1469555"/>
            <a:ext cx="655317" cy="655313"/>
            <a:chOff x="0" y="0"/>
            <a:chExt cx="655316" cy="655311"/>
          </a:xfrm>
        </p:grpSpPr>
        <p:sp>
          <p:nvSpPr>
            <p:cNvPr id="2859" name="Shape 2859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62" name="Group 2862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860" name="Shape 2860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61" name="Shape 2861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86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841" y="2043986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5" name="Shape 2865"/>
          <p:cNvSpPr/>
          <p:nvPr/>
        </p:nvSpPr>
        <p:spPr>
          <a:xfrm>
            <a:off x="5927311" y="1185658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868" name="Group 2868"/>
          <p:cNvGrpSpPr/>
          <p:nvPr/>
        </p:nvGrpSpPr>
        <p:grpSpPr>
          <a:xfrm>
            <a:off x="1320516" y="555439"/>
            <a:ext cx="1270003" cy="1270003"/>
            <a:chOff x="0" y="0"/>
            <a:chExt cx="1270002" cy="1270002"/>
          </a:xfrm>
        </p:grpSpPr>
        <p:sp>
          <p:nvSpPr>
            <p:cNvPr id="2866" name="Shape 2866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867" name="Shape 2867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grpSp>
        <p:nvGrpSpPr>
          <p:cNvPr id="2871" name="Group 2871"/>
          <p:cNvGrpSpPr/>
          <p:nvPr/>
        </p:nvGrpSpPr>
        <p:grpSpPr>
          <a:xfrm>
            <a:off x="3280624" y="594954"/>
            <a:ext cx="1270003" cy="1270004"/>
            <a:chOff x="0" y="0"/>
            <a:chExt cx="1270002" cy="1270002"/>
          </a:xfrm>
        </p:grpSpPr>
        <p:sp>
          <p:nvSpPr>
            <p:cNvPr id="2869" name="Shape 2869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pic>
        <p:nvPicPr>
          <p:cNvPr id="287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3621" y="388856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7" name="Group 2877"/>
          <p:cNvGrpSpPr/>
          <p:nvPr/>
        </p:nvGrpSpPr>
        <p:grpSpPr>
          <a:xfrm>
            <a:off x="3183309" y="4566498"/>
            <a:ext cx="1047611" cy="1047610"/>
            <a:chOff x="0" y="0"/>
            <a:chExt cx="1047609" cy="1047609"/>
          </a:xfrm>
        </p:grpSpPr>
        <p:sp>
          <p:nvSpPr>
            <p:cNvPr id="2873" name="Shape 287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76" name="Group 287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874" name="Shape 287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75" name="Shape 287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87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4317" y="5721467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1" name="Group 2881"/>
          <p:cNvGrpSpPr/>
          <p:nvPr/>
        </p:nvGrpSpPr>
        <p:grpSpPr>
          <a:xfrm>
            <a:off x="3265680" y="6223200"/>
            <a:ext cx="854843" cy="968247"/>
            <a:chOff x="0" y="0"/>
            <a:chExt cx="854842" cy="968246"/>
          </a:xfrm>
        </p:grpSpPr>
        <p:sp>
          <p:nvSpPr>
            <p:cNvPr id="2879" name="Shape 2879"/>
            <p:cNvSpPr/>
            <p:nvPr/>
          </p:nvSpPr>
          <p:spPr>
            <a:xfrm>
              <a:off x="0" y="20658"/>
              <a:ext cx="854843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125189" y="0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884" name="Group 2884"/>
          <p:cNvGrpSpPr/>
          <p:nvPr/>
        </p:nvGrpSpPr>
        <p:grpSpPr>
          <a:xfrm>
            <a:off x="3294076" y="7838726"/>
            <a:ext cx="798051" cy="957567"/>
            <a:chOff x="0" y="0"/>
            <a:chExt cx="798050" cy="957566"/>
          </a:xfrm>
        </p:grpSpPr>
        <p:sp>
          <p:nvSpPr>
            <p:cNvPr id="2882" name="Shape 2882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88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0304" y="716566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6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7604" y="848106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91" name="Group 2891"/>
          <p:cNvGrpSpPr/>
          <p:nvPr/>
        </p:nvGrpSpPr>
        <p:grpSpPr>
          <a:xfrm>
            <a:off x="3259509" y="9043242"/>
            <a:ext cx="1047611" cy="1047611"/>
            <a:chOff x="0" y="0"/>
            <a:chExt cx="1047609" cy="1047609"/>
          </a:xfrm>
        </p:grpSpPr>
        <p:sp>
          <p:nvSpPr>
            <p:cNvPr id="2887" name="Shape 2887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90" name="Group 2890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888" name="Shape 288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89" name="Shape 288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896" name="Group 2896"/>
          <p:cNvGrpSpPr/>
          <p:nvPr/>
        </p:nvGrpSpPr>
        <p:grpSpPr>
          <a:xfrm>
            <a:off x="3498145" y="3270155"/>
            <a:ext cx="729679" cy="729679"/>
            <a:chOff x="-1" y="-1"/>
            <a:chExt cx="729677" cy="729677"/>
          </a:xfrm>
        </p:grpSpPr>
        <p:sp>
          <p:nvSpPr>
            <p:cNvPr id="2892" name="Shape 2892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95" name="Group 2895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893" name="Shape 2893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4" name="Shape 2894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901" name="Group 2901"/>
          <p:cNvGrpSpPr/>
          <p:nvPr/>
        </p:nvGrpSpPr>
        <p:grpSpPr>
          <a:xfrm>
            <a:off x="3528759" y="2152182"/>
            <a:ext cx="655315" cy="655315"/>
            <a:chOff x="0" y="-1"/>
            <a:chExt cx="655313" cy="655314"/>
          </a:xfrm>
        </p:grpSpPr>
        <p:sp>
          <p:nvSpPr>
            <p:cNvPr id="2897" name="Shape 2897"/>
            <p:cNvSpPr/>
            <p:nvPr/>
          </p:nvSpPr>
          <p:spPr>
            <a:xfrm>
              <a:off x="-1" y="-2"/>
              <a:ext cx="655314" cy="65531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00" name="Group 2900"/>
            <p:cNvGrpSpPr/>
            <p:nvPr/>
          </p:nvGrpSpPr>
          <p:grpSpPr>
            <a:xfrm>
              <a:off x="24660" y="192780"/>
              <a:ext cx="559770" cy="296897"/>
              <a:chOff x="0" y="0"/>
              <a:chExt cx="559769" cy="296896"/>
            </a:xfrm>
          </p:grpSpPr>
          <p:sp>
            <p:nvSpPr>
              <p:cNvPr id="2898" name="Shape 2898"/>
              <p:cNvSpPr/>
              <p:nvPr/>
            </p:nvSpPr>
            <p:spPr>
              <a:xfrm>
                <a:off x="47752" y="10977"/>
                <a:ext cx="501161" cy="274941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99" name="Shape 2899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90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2821" y="2726613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903" name="Shape 2903"/>
          <p:cNvSpPr/>
          <p:nvPr/>
        </p:nvSpPr>
        <p:spPr>
          <a:xfrm>
            <a:off x="3905291" y="1868286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pic>
        <p:nvPicPr>
          <p:cNvPr id="290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4249" y="3836153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9" name="Group 2909"/>
          <p:cNvGrpSpPr/>
          <p:nvPr/>
        </p:nvGrpSpPr>
        <p:grpSpPr>
          <a:xfrm>
            <a:off x="1153937" y="4514088"/>
            <a:ext cx="1047611" cy="1047611"/>
            <a:chOff x="0" y="0"/>
            <a:chExt cx="1047609" cy="1047609"/>
          </a:xfrm>
        </p:grpSpPr>
        <p:sp>
          <p:nvSpPr>
            <p:cNvPr id="2905" name="Shape 290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08" name="Group 290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06" name="Shape 290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07" name="Shape 290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91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4946" y="5669057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3" name="Group 2913"/>
          <p:cNvGrpSpPr/>
          <p:nvPr/>
        </p:nvGrpSpPr>
        <p:grpSpPr>
          <a:xfrm>
            <a:off x="1236307" y="6170790"/>
            <a:ext cx="854843" cy="968247"/>
            <a:chOff x="0" y="0"/>
            <a:chExt cx="854842" cy="968246"/>
          </a:xfrm>
        </p:grpSpPr>
        <p:sp>
          <p:nvSpPr>
            <p:cNvPr id="2911" name="Shape 2911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916" name="Group 2916"/>
          <p:cNvGrpSpPr/>
          <p:nvPr/>
        </p:nvGrpSpPr>
        <p:grpSpPr>
          <a:xfrm>
            <a:off x="1264704" y="7786316"/>
            <a:ext cx="798051" cy="957567"/>
            <a:chOff x="0" y="0"/>
            <a:chExt cx="798050" cy="957566"/>
          </a:xfrm>
        </p:grpSpPr>
        <p:sp>
          <p:nvSpPr>
            <p:cNvPr id="2914" name="Shape 2914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91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0932" y="7113257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232" y="842865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3" name="Group 2923"/>
          <p:cNvGrpSpPr/>
          <p:nvPr/>
        </p:nvGrpSpPr>
        <p:grpSpPr>
          <a:xfrm>
            <a:off x="1230137" y="8990832"/>
            <a:ext cx="1047611" cy="1047611"/>
            <a:chOff x="0" y="0"/>
            <a:chExt cx="1047609" cy="1047609"/>
          </a:xfrm>
        </p:grpSpPr>
        <p:sp>
          <p:nvSpPr>
            <p:cNvPr id="2919" name="Shape 291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22" name="Group 292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20" name="Shape 292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1" name="Shape 292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928" name="Group 2928"/>
          <p:cNvGrpSpPr/>
          <p:nvPr/>
        </p:nvGrpSpPr>
        <p:grpSpPr>
          <a:xfrm>
            <a:off x="1468773" y="3217746"/>
            <a:ext cx="729678" cy="729678"/>
            <a:chOff x="0" y="0"/>
            <a:chExt cx="729677" cy="729677"/>
          </a:xfrm>
        </p:grpSpPr>
        <p:sp>
          <p:nvSpPr>
            <p:cNvPr id="2924" name="Shape 2924"/>
            <p:cNvSpPr/>
            <p:nvPr/>
          </p:nvSpPr>
          <p:spPr>
            <a:xfrm>
              <a:off x="-1" y="-1"/>
              <a:ext cx="729678" cy="72967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27" name="Group 2927"/>
            <p:cNvGrpSpPr/>
            <p:nvPr/>
          </p:nvGrpSpPr>
          <p:grpSpPr>
            <a:xfrm>
              <a:off x="27458" y="226880"/>
              <a:ext cx="623291" cy="306140"/>
              <a:chOff x="0" y="0"/>
              <a:chExt cx="623290" cy="306138"/>
            </a:xfrm>
          </p:grpSpPr>
          <p:sp>
            <p:nvSpPr>
              <p:cNvPr id="2925" name="Shape 2925"/>
              <p:cNvSpPr/>
              <p:nvPr/>
            </p:nvSpPr>
            <p:spPr>
              <a:xfrm>
                <a:off x="53170" y="0"/>
                <a:ext cx="558032" cy="3061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26" name="Shape 2926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933" name="Group 2933"/>
          <p:cNvGrpSpPr/>
          <p:nvPr/>
        </p:nvGrpSpPr>
        <p:grpSpPr>
          <a:xfrm>
            <a:off x="1499388" y="2099773"/>
            <a:ext cx="655317" cy="655313"/>
            <a:chOff x="0" y="0"/>
            <a:chExt cx="655316" cy="655311"/>
          </a:xfrm>
        </p:grpSpPr>
        <p:sp>
          <p:nvSpPr>
            <p:cNvPr id="2929" name="Shape 2929"/>
            <p:cNvSpPr/>
            <p:nvPr/>
          </p:nvSpPr>
          <p:spPr>
            <a:xfrm>
              <a:off x="-1" y="-1"/>
              <a:ext cx="655317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32" name="Group 2932"/>
            <p:cNvGrpSpPr/>
            <p:nvPr/>
          </p:nvGrpSpPr>
          <p:grpSpPr>
            <a:xfrm>
              <a:off x="24660" y="192779"/>
              <a:ext cx="559771" cy="296897"/>
              <a:chOff x="0" y="0"/>
              <a:chExt cx="559769" cy="296896"/>
            </a:xfrm>
          </p:grpSpPr>
          <p:sp>
            <p:nvSpPr>
              <p:cNvPr id="2930" name="Shape 2930"/>
              <p:cNvSpPr/>
              <p:nvPr/>
            </p:nvSpPr>
            <p:spPr>
              <a:xfrm>
                <a:off x="47752" y="10977"/>
                <a:ext cx="501162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31" name="Shape 2931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93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449" y="2674204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935" name="Shape 2935"/>
          <p:cNvSpPr/>
          <p:nvPr/>
        </p:nvSpPr>
        <p:spPr>
          <a:xfrm>
            <a:off x="1875919" y="1815877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938" name="Group 2938"/>
          <p:cNvGrpSpPr/>
          <p:nvPr/>
        </p:nvGrpSpPr>
        <p:grpSpPr>
          <a:xfrm>
            <a:off x="2282994" y="601401"/>
            <a:ext cx="1270003" cy="1270004"/>
            <a:chOff x="0" y="0"/>
            <a:chExt cx="1270002" cy="1270002"/>
          </a:xfrm>
        </p:grpSpPr>
        <p:sp>
          <p:nvSpPr>
            <p:cNvPr id="2936" name="Shape 2936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pic>
        <p:nvPicPr>
          <p:cNvPr id="293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6726" y="388211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4" name="Group 2944"/>
          <p:cNvGrpSpPr/>
          <p:nvPr/>
        </p:nvGrpSpPr>
        <p:grpSpPr>
          <a:xfrm>
            <a:off x="2116415" y="4560051"/>
            <a:ext cx="1047611" cy="1047611"/>
            <a:chOff x="0" y="0"/>
            <a:chExt cx="1047609" cy="1047609"/>
          </a:xfrm>
        </p:grpSpPr>
        <p:sp>
          <p:nvSpPr>
            <p:cNvPr id="2940" name="Shape 2940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43" name="Group 2943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41" name="Shape 2941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42" name="Shape 2942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945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7424" y="571502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8" name="Group 2948"/>
          <p:cNvGrpSpPr/>
          <p:nvPr/>
        </p:nvGrpSpPr>
        <p:grpSpPr>
          <a:xfrm>
            <a:off x="2198785" y="6216753"/>
            <a:ext cx="854843" cy="968247"/>
            <a:chOff x="0" y="0"/>
            <a:chExt cx="854842" cy="968246"/>
          </a:xfrm>
        </p:grpSpPr>
        <p:sp>
          <p:nvSpPr>
            <p:cNvPr id="2946" name="Shape 2946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951" name="Group 2951"/>
          <p:cNvGrpSpPr/>
          <p:nvPr/>
        </p:nvGrpSpPr>
        <p:grpSpPr>
          <a:xfrm>
            <a:off x="2227182" y="7832277"/>
            <a:ext cx="798051" cy="957567"/>
            <a:chOff x="0" y="0"/>
            <a:chExt cx="798050" cy="957566"/>
          </a:xfrm>
        </p:grpSpPr>
        <p:sp>
          <p:nvSpPr>
            <p:cNvPr id="2949" name="Shape 2949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95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410" y="7159218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0710" y="847461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8" name="Group 2958"/>
          <p:cNvGrpSpPr/>
          <p:nvPr/>
        </p:nvGrpSpPr>
        <p:grpSpPr>
          <a:xfrm>
            <a:off x="2192615" y="9036794"/>
            <a:ext cx="1047611" cy="1047611"/>
            <a:chOff x="0" y="0"/>
            <a:chExt cx="1047609" cy="1047609"/>
          </a:xfrm>
        </p:grpSpPr>
        <p:sp>
          <p:nvSpPr>
            <p:cNvPr id="2954" name="Shape 295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57" name="Group 295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55" name="Shape 295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56" name="Shape 295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963" name="Group 2963"/>
          <p:cNvGrpSpPr/>
          <p:nvPr/>
        </p:nvGrpSpPr>
        <p:grpSpPr>
          <a:xfrm>
            <a:off x="2431250" y="3263709"/>
            <a:ext cx="729679" cy="729679"/>
            <a:chOff x="-1" y="-1"/>
            <a:chExt cx="729677" cy="729677"/>
          </a:xfrm>
        </p:grpSpPr>
        <p:sp>
          <p:nvSpPr>
            <p:cNvPr id="2959" name="Shape 2959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62" name="Group 2962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960" name="Shape 2960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61" name="Shape 2961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2968" name="Group 2968"/>
          <p:cNvGrpSpPr/>
          <p:nvPr/>
        </p:nvGrpSpPr>
        <p:grpSpPr>
          <a:xfrm>
            <a:off x="2461865" y="2145736"/>
            <a:ext cx="655315" cy="655315"/>
            <a:chOff x="0" y="-1"/>
            <a:chExt cx="655313" cy="655314"/>
          </a:xfrm>
        </p:grpSpPr>
        <p:sp>
          <p:nvSpPr>
            <p:cNvPr id="2964" name="Shape 2964"/>
            <p:cNvSpPr/>
            <p:nvPr/>
          </p:nvSpPr>
          <p:spPr>
            <a:xfrm>
              <a:off x="-1" y="-2"/>
              <a:ext cx="655314" cy="65531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67" name="Group 2967"/>
            <p:cNvGrpSpPr/>
            <p:nvPr/>
          </p:nvGrpSpPr>
          <p:grpSpPr>
            <a:xfrm>
              <a:off x="24660" y="192780"/>
              <a:ext cx="559770" cy="296897"/>
              <a:chOff x="0" y="0"/>
              <a:chExt cx="559769" cy="296896"/>
            </a:xfrm>
          </p:grpSpPr>
          <p:sp>
            <p:nvSpPr>
              <p:cNvPr id="2965" name="Shape 2965"/>
              <p:cNvSpPr/>
              <p:nvPr/>
            </p:nvSpPr>
            <p:spPr>
              <a:xfrm>
                <a:off x="47752" y="10977"/>
                <a:ext cx="501161" cy="274941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66" name="Shape 2966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2969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5926" y="2720166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970" name="Shape 2970"/>
          <p:cNvSpPr/>
          <p:nvPr/>
        </p:nvSpPr>
        <p:spPr>
          <a:xfrm>
            <a:off x="2838397" y="1861840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973" name="Group 2973"/>
          <p:cNvGrpSpPr/>
          <p:nvPr/>
        </p:nvGrpSpPr>
        <p:grpSpPr>
          <a:xfrm>
            <a:off x="4337036" y="536097"/>
            <a:ext cx="1270003" cy="1270004"/>
            <a:chOff x="0" y="0"/>
            <a:chExt cx="1270002" cy="1270002"/>
          </a:xfrm>
        </p:grpSpPr>
        <p:sp>
          <p:nvSpPr>
            <p:cNvPr id="2971" name="Shape 2971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2972" name="Shape 2972"/>
            <p:cNvSpPr/>
            <p:nvPr/>
          </p:nvSpPr>
          <p:spPr>
            <a:xfrm>
              <a:off x="185987" y="358445"/>
              <a:ext cx="898027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</a:t>
              </a:r>
            </a:p>
          </p:txBody>
        </p:sp>
      </p:grpSp>
      <p:pic>
        <p:nvPicPr>
          <p:cNvPr id="297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0033" y="3829706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79" name="Group 2979"/>
          <p:cNvGrpSpPr/>
          <p:nvPr/>
        </p:nvGrpSpPr>
        <p:grpSpPr>
          <a:xfrm>
            <a:off x="4239722" y="4507640"/>
            <a:ext cx="1047611" cy="1047611"/>
            <a:chOff x="0" y="0"/>
            <a:chExt cx="1047609" cy="1047609"/>
          </a:xfrm>
        </p:grpSpPr>
        <p:sp>
          <p:nvSpPr>
            <p:cNvPr id="2975" name="Shape 2975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78" name="Group 2978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76" name="Shape 2976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77" name="Shape 2977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80</a:t>
                </a:r>
              </a:p>
            </p:txBody>
          </p:sp>
        </p:grpSp>
      </p:grpSp>
      <p:pic>
        <p:nvPicPr>
          <p:cNvPr id="2980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730" y="566261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3" name="Group 2983"/>
          <p:cNvGrpSpPr/>
          <p:nvPr/>
        </p:nvGrpSpPr>
        <p:grpSpPr>
          <a:xfrm>
            <a:off x="4322093" y="6164343"/>
            <a:ext cx="854843" cy="968247"/>
            <a:chOff x="0" y="0"/>
            <a:chExt cx="854842" cy="968246"/>
          </a:xfrm>
        </p:grpSpPr>
        <p:sp>
          <p:nvSpPr>
            <p:cNvPr id="2981" name="Shape 2981"/>
            <p:cNvSpPr/>
            <p:nvPr/>
          </p:nvSpPr>
          <p:spPr>
            <a:xfrm>
              <a:off x="0" y="20659"/>
              <a:ext cx="854843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82" name="Shape 2982"/>
            <p:cNvSpPr/>
            <p:nvPr/>
          </p:nvSpPr>
          <p:spPr>
            <a:xfrm>
              <a:off x="125189" y="-1"/>
              <a:ext cx="604464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240</a:t>
              </a:r>
            </a:p>
          </p:txBody>
        </p:sp>
      </p:grpSp>
      <p:grpSp>
        <p:nvGrpSpPr>
          <p:cNvPr id="2986" name="Group 2986"/>
          <p:cNvGrpSpPr/>
          <p:nvPr/>
        </p:nvGrpSpPr>
        <p:grpSpPr>
          <a:xfrm>
            <a:off x="4350489" y="7779869"/>
            <a:ext cx="798051" cy="957567"/>
            <a:chOff x="0" y="0"/>
            <a:chExt cx="798050" cy="957566"/>
          </a:xfrm>
        </p:grpSpPr>
        <p:sp>
          <p:nvSpPr>
            <p:cNvPr id="2984" name="Shape 2984"/>
            <p:cNvSpPr/>
            <p:nvPr/>
          </p:nvSpPr>
          <p:spPr>
            <a:xfrm>
              <a:off x="0" y="0"/>
              <a:ext cx="798051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116872" y="116319"/>
              <a:ext cx="564306" cy="841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480</a:t>
              </a:r>
            </a:p>
          </p:txBody>
        </p:sp>
      </p:grpSp>
      <p:pic>
        <p:nvPicPr>
          <p:cNvPr id="2987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6717" y="7106809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8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4017" y="8422209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93" name="Group 2993"/>
          <p:cNvGrpSpPr/>
          <p:nvPr/>
        </p:nvGrpSpPr>
        <p:grpSpPr>
          <a:xfrm>
            <a:off x="4315922" y="8984385"/>
            <a:ext cx="1047611" cy="1047611"/>
            <a:chOff x="0" y="0"/>
            <a:chExt cx="1047609" cy="1047609"/>
          </a:xfrm>
        </p:grpSpPr>
        <p:sp>
          <p:nvSpPr>
            <p:cNvPr id="2989" name="Shape 2989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92" name="Group 2992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2990" name="Shape 2990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91" name="Shape 2991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480</a:t>
                </a:r>
              </a:p>
            </p:txBody>
          </p:sp>
        </p:grpSp>
      </p:grpSp>
      <p:grpSp>
        <p:nvGrpSpPr>
          <p:cNvPr id="2998" name="Group 2998"/>
          <p:cNvGrpSpPr/>
          <p:nvPr/>
        </p:nvGrpSpPr>
        <p:grpSpPr>
          <a:xfrm>
            <a:off x="4554557" y="3211298"/>
            <a:ext cx="729679" cy="729679"/>
            <a:chOff x="-1" y="-1"/>
            <a:chExt cx="729677" cy="729677"/>
          </a:xfrm>
        </p:grpSpPr>
        <p:sp>
          <p:nvSpPr>
            <p:cNvPr id="2994" name="Shape 2994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97" name="Group 2997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2995" name="Shape 2995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96" name="Shape 2996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20</a:t>
                </a:r>
              </a:p>
            </p:txBody>
          </p:sp>
        </p:grpSp>
      </p:grpSp>
      <p:grpSp>
        <p:nvGrpSpPr>
          <p:cNvPr id="3003" name="Group 3003"/>
          <p:cNvGrpSpPr/>
          <p:nvPr/>
        </p:nvGrpSpPr>
        <p:grpSpPr>
          <a:xfrm>
            <a:off x="4585173" y="2093327"/>
            <a:ext cx="655314" cy="655313"/>
            <a:chOff x="0" y="0"/>
            <a:chExt cx="655313" cy="655311"/>
          </a:xfrm>
        </p:grpSpPr>
        <p:sp>
          <p:nvSpPr>
            <p:cNvPr id="2999" name="Shape 2999"/>
            <p:cNvSpPr/>
            <p:nvPr/>
          </p:nvSpPr>
          <p:spPr>
            <a:xfrm>
              <a:off x="-1" y="-1"/>
              <a:ext cx="655314" cy="6553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02" name="Group 3002"/>
            <p:cNvGrpSpPr/>
            <p:nvPr/>
          </p:nvGrpSpPr>
          <p:grpSpPr>
            <a:xfrm>
              <a:off x="24660" y="192779"/>
              <a:ext cx="559770" cy="296897"/>
              <a:chOff x="0" y="0"/>
              <a:chExt cx="559769" cy="296896"/>
            </a:xfrm>
          </p:grpSpPr>
          <p:sp>
            <p:nvSpPr>
              <p:cNvPr id="3000" name="Shape 3000"/>
              <p:cNvSpPr/>
              <p:nvPr/>
            </p:nvSpPr>
            <p:spPr>
              <a:xfrm>
                <a:off x="47752" y="10977"/>
                <a:ext cx="501161" cy="27494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01" name="Shape 3001"/>
              <p:cNvSpPr/>
              <p:nvPr/>
            </p:nvSpPr>
            <p:spPr>
              <a:xfrm>
                <a:off x="0" y="0"/>
                <a:ext cx="559770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</p:grpSp>
      <p:pic>
        <p:nvPicPr>
          <p:cNvPr id="3004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9233" y="2667756"/>
            <a:ext cx="405594" cy="6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3005" name="Shape 3005"/>
          <p:cNvSpPr/>
          <p:nvPr/>
        </p:nvSpPr>
        <p:spPr>
          <a:xfrm>
            <a:off x="4961704" y="1809429"/>
            <a:ext cx="2" cy="23906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06" name="Shape 3006"/>
          <p:cNvSpPr/>
          <p:nvPr/>
        </p:nvSpPr>
        <p:spPr>
          <a:xfrm>
            <a:off x="8760308" y="2857896"/>
            <a:ext cx="28121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7</a:t>
            </a:r>
            <a:r>
              <a:t>68</a:t>
            </a:r>
            <a:r>
              <a:t>6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VG:1</a:t>
            </a:r>
            <a:r>
              <a:t>,</a:t>
            </a:r>
            <a:r>
              <a:t>000</a:t>
            </a:r>
            <a:r>
              <a:t>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0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0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0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0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2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0"/>
                                        <p:tgtEl>
                                          <p:spTgt spid="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7" dur="0"/>
                                        <p:tgtEl>
                                          <p:spTgt spid="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0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0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0"/>
                                        <p:tgtEl>
                                          <p:spTgt spid="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7" dur="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9" dur="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2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0" dur="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ntr" nodeType="afterEffect" presetSubtype="9" presetID="15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0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2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3" dur="0"/>
                                        <p:tgtEl>
                                          <p:spTgt spid="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7" dur="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1" dur="0"/>
                                        <p:tgtEl>
                                          <p:spTgt spid="2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2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2" dur="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0"/>
                                        <p:tgtEl>
                                          <p:spTgt spid="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0" dur="0"/>
                                        <p:tgtEl>
                                          <p:spTgt spid="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Class="entr" nodeType="afterEffect" presetSubtype="9" presetID="15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0" fill="hold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0" fill="hold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2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1" dur="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5" dur="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9" dur="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3" dur="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Class="entr" nodeType="afterEffect" presetSubtype="9" presetID="15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0" fill="hold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0" fill="hold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0" fill="hold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0" fill="hold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Class="entr" nodeType="afterEffect" presetSubtype="9" presetID="15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0" fill="hold"/>
                                        <p:tgtEl>
                                          <p:spTgt spid="29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0" fill="hold"/>
                                        <p:tgtEl>
                                          <p:spTgt spid="29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0" fill="hold"/>
                                        <p:tgtEl>
                                          <p:spTgt spid="2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0" fill="hold"/>
                                        <p:tgtEl>
                                          <p:spTgt spid="2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3" dur="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7" dur="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1" dur="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Class="entr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5" dur="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Class="entr" nodeType="afterEffect" presetSubtype="9" presetID="15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0" fill="hold"/>
                                        <p:tgtEl>
                                          <p:spTgt spid="2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0" fill="hold"/>
                                        <p:tgtEl>
                                          <p:spTgt spid="2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0" fill="hold"/>
                                        <p:tgtEl>
                                          <p:spTgt spid="2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0" fill="hold"/>
                                        <p:tgtEl>
                                          <p:spTgt spid="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6" dur="0"/>
                                        <p:tgtEl>
                                          <p:spTgt spid="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0" dur="0"/>
                                        <p:tgtEl>
                                          <p:spTgt spid="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4" dur="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Class="entr" nodeType="afterEffect" presetSubtype="9" presetID="15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0" fill="hold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5" dur="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9" dur="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0"/>
                            </p:stCondLst>
                            <p:childTnLst>
                              <p:par>
                                <p:cTn id="271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2" fill="hold"/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3" dur="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8" grpId="54"/>
      <p:bldP build="whole" bldLvl="1" animBg="1" rev="0" advAuto="0" spid="2800" grpId="6"/>
      <p:bldP build="whole" bldLvl="1" animBg="1" rev="0" advAuto="0" spid="2952" grpId="44"/>
      <p:bldP build="whole" bldLvl="1" animBg="1" rev="0" advAuto="0" spid="2819" grpId="11"/>
      <p:bldP build="whole" bldLvl="1" animBg="1" rev="0" advAuto="0" spid="2928" grpId="38"/>
      <p:bldP build="whole" bldLvl="1" animBg="1" rev="0" advAuto="0" spid="2902" grpId="31"/>
      <p:bldP build="whole" bldLvl="1" animBg="1" rev="0" advAuto="0" spid="2963" grpId="47"/>
      <p:bldP build="whole" bldLvl="1" animBg="1" rev="0" advAuto="0" spid="2968" grpId="48"/>
      <p:bldP build="whole" bldLvl="1" animBg="1" rev="0" advAuto="0" spid="2891" grpId="28"/>
      <p:bldP build="whole" bldLvl="1" animBg="1" rev="0" advAuto="0" spid="2790" grpId="2"/>
      <p:bldP build="whole" bldLvl="1" animBg="1" rev="0" advAuto="0" spid="2839" grpId="15"/>
      <p:bldP build="whole" bldLvl="1" animBg="1" rev="0" advAuto="0" spid="2824" grpId="12"/>
      <p:bldP build="whole" bldLvl="1" animBg="1" rev="0" advAuto="0" spid="2969" grpId="49"/>
      <p:bldP build="whole" bldLvl="1" animBg="1" rev="0" advAuto="0" spid="2945" grpId="43"/>
      <p:bldP build="whole" bldLvl="1" animBg="1" rev="0" advAuto="0" spid="2863" grpId="21"/>
      <p:bldP build="whole" bldLvl="1" animBg="1" rev="0" advAuto="0" spid="2853" grpId="19"/>
      <p:bldP build="whole" bldLvl="1" animBg="1" rev="0" advAuto="0" spid="2791" grpId="4"/>
      <p:bldP build="whole" bldLvl="1" animBg="1" rev="0" advAuto="0" spid="2987" grpId="53"/>
      <p:bldP build="whole" bldLvl="1" animBg="1" rev="0" advAuto="0" spid="2795" grpId="5"/>
      <p:bldP build="whole" bldLvl="1" animBg="1" rev="0" advAuto="0" spid="2901" grpId="30"/>
      <p:bldP build="whole" bldLvl="1" animBg="1" rev="0" advAuto="0" spid="2834" grpId="14"/>
      <p:bldP build="whole" bldLvl="1" animBg="1" rev="0" advAuto="0" spid="2904" grpId="32"/>
      <p:bldP build="whole" bldLvl="1" animBg="1" rev="0" advAuto="0" spid="3004" grpId="58"/>
      <p:bldP build="whole" bldLvl="1" animBg="1" rev="0" advAuto="0" spid="2814" grpId="10"/>
      <p:bldP build="whole" bldLvl="1" animBg="1" rev="0" advAuto="0" spid="2923" grpId="37"/>
      <p:bldP build="whole" bldLvl="1" animBg="1" rev="0" advAuto="0" spid="2933" grpId="39"/>
      <p:bldP build="whole" bldLvl="1" animBg="1" rev="0" advAuto="0" spid="2939" grpId="41"/>
      <p:bldP build="whole" bldLvl="1" animBg="1" rev="0" advAuto="0" spid="2792" grpId="3"/>
      <p:bldP build="whole" bldLvl="1" animBg="1" rev="0" advAuto="0" spid="2809" grpId="9"/>
      <p:bldP build="whole" bldLvl="1" animBg="1" rev="0" advAuto="0" spid="2878" grpId="25"/>
      <p:bldP build="whole" bldLvl="1" animBg="1" rev="0" advAuto="0" spid="2918" grpId="36"/>
      <p:bldP build="whole" bldLvl="1" animBg="1" rev="0" advAuto="0" spid="2886" grpId="27"/>
      <p:bldP build="whole" bldLvl="1" animBg="1" rev="0" advAuto="0" spid="2998" grpId="56"/>
      <p:bldP build="whole" bldLvl="1" animBg="1" rev="0" advAuto="0" spid="2980" grpId="52"/>
      <p:bldP build="whole" bldLvl="1" animBg="1" rev="0" advAuto="0" spid="2974" grpId="50"/>
      <p:bldP build="whole" bldLvl="1" animBg="1" rev="0" advAuto="0" spid="2944" grpId="42"/>
      <p:bldP build="whole" bldLvl="1" animBg="1" rev="0" advAuto="0" spid="2958" grpId="46"/>
      <p:bldP build="whole" bldLvl="1" animBg="1" rev="0" advAuto="0" spid="2848" grpId="18"/>
      <p:bldP build="whole" bldLvl="1" animBg="1" rev="0" advAuto="0" spid="2808" grpId="8"/>
      <p:bldP build="whole" bldLvl="1" animBg="1" rev="0" advAuto="0" spid="2840" grpId="16"/>
      <p:bldP build="whole" bldLvl="1" animBg="1" rev="0" advAuto="0" spid="2801" grpId="7"/>
      <p:bldP build="whole" bldLvl="1" animBg="1" rev="0" advAuto="0" spid="2847" grpId="17"/>
      <p:bldP build="whole" bldLvl="1" animBg="1" rev="0" advAuto="0" spid="2864" grpId="22"/>
      <p:bldP build="whole" bldLvl="1" animBg="1" rev="0" advAuto="0" spid="2953" grpId="45"/>
      <p:bldP build="whole" bldLvl="1" animBg="1" rev="0" advAuto="0" spid="2872" grpId="23"/>
      <p:bldP build="whole" bldLvl="1" animBg="1" rev="0" advAuto="0" spid="2910" grpId="34"/>
      <p:bldP build="whole" bldLvl="1" animBg="1" rev="0" advAuto="0" spid="2909" grpId="33"/>
      <p:bldP build="whole" bldLvl="1" animBg="1" rev="0" advAuto="0" spid="2825" grpId="13"/>
      <p:bldP build="whole" bldLvl="1" animBg="1" rev="0" advAuto="0" spid="2917" grpId="35"/>
      <p:bldP build="whole" bldLvl="1" animBg="1" rev="0" advAuto="0" spid="2934" grpId="40"/>
      <p:bldP build="whole" bldLvl="1" animBg="1" rev="0" advAuto="0" spid="2885" grpId="26"/>
      <p:bldP build="whole" bldLvl="1" animBg="1" rev="0" advAuto="0" spid="2877" grpId="24"/>
      <p:bldP build="whole" bldLvl="1" animBg="1" rev="0" advAuto="0" spid="2789" grpId="1"/>
      <p:bldP build="whole" bldLvl="1" animBg="1" rev="0" advAuto="0" spid="2979" grpId="51"/>
      <p:bldP build="whole" bldLvl="1" animBg="1" rev="0" advAuto="0" spid="2993" grpId="55"/>
      <p:bldP build="whole" bldLvl="1" animBg="1" rev="0" advAuto="0" spid="3003" grpId="57"/>
      <p:bldP build="whole" bldLvl="1" animBg="1" rev="0" advAuto="0" spid="2858" grpId="20"/>
      <p:bldP build="whole" bldLvl="1" animBg="1" rev="0" advAuto="0" spid="2896" grpId="29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1" name="Group 3011"/>
          <p:cNvGrpSpPr/>
          <p:nvPr/>
        </p:nvGrpSpPr>
        <p:grpSpPr>
          <a:xfrm>
            <a:off x="3041276" y="69582"/>
            <a:ext cx="810750" cy="806983"/>
            <a:chOff x="0" y="0"/>
            <a:chExt cx="810748" cy="806981"/>
          </a:xfrm>
        </p:grpSpPr>
        <p:sp>
          <p:nvSpPr>
            <p:cNvPr id="3008" name="Shape 3008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301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0404" y="6195204"/>
            <a:ext cx="4881239" cy="76204"/>
          </a:xfrm>
          <a:prstGeom prst="rect">
            <a:avLst/>
          </a:prstGeom>
          <a:ln w="12700">
            <a:miter lim="400000"/>
          </a:ln>
        </p:spPr>
      </p:pic>
      <p:sp>
        <p:nvSpPr>
          <p:cNvPr id="3013" name="Shape 3013"/>
          <p:cNvSpPr/>
          <p:nvPr>
            <p:ph type="title"/>
          </p:nvPr>
        </p:nvSpPr>
        <p:spPr>
          <a:xfrm>
            <a:off x="6775646" y="-69306"/>
            <a:ext cx="6165656" cy="1514007"/>
          </a:xfrm>
          <a:prstGeom prst="rect">
            <a:avLst/>
          </a:prstGeom>
        </p:spPr>
        <p:txBody>
          <a:bodyPr/>
          <a:lstStyle>
            <a:lvl1pPr algn="r" defTabSz="983942">
              <a:defRPr spc="97" sz="5432"/>
            </a:lvl1pPr>
          </a:lstStyle>
          <a:p>
            <a:pPr/>
            <a:r>
              <a:t>BONOS DE RANGOS</a:t>
            </a:r>
          </a:p>
        </p:txBody>
      </p:sp>
      <p:sp>
        <p:nvSpPr>
          <p:cNvPr id="3014" name="Shape 3014"/>
          <p:cNvSpPr/>
          <p:nvPr/>
        </p:nvSpPr>
        <p:spPr>
          <a:xfrm>
            <a:off x="6589866" y="1351343"/>
            <a:ext cx="627546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DIAMANTE </a:t>
            </a:r>
          </a:p>
          <a:p>
            <a: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PRESIDENTE INTERNACIONAL</a:t>
            </a:r>
          </a:p>
        </p:txBody>
      </p:sp>
      <p:sp>
        <p:nvSpPr>
          <p:cNvPr id="3015" name="Shape 3015"/>
          <p:cNvSpPr/>
          <p:nvPr/>
        </p:nvSpPr>
        <p:spPr>
          <a:xfrm>
            <a:off x="6797098" y="4845049"/>
            <a:ext cx="586100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lvl1pPr>
          </a:lstStyle>
          <a:p>
            <a:pPr/>
            <a:r>
              <a:t>1,000,000 USD</a:t>
            </a:r>
          </a:p>
        </p:txBody>
      </p:sp>
      <p:sp>
        <p:nvSpPr>
          <p:cNvPr id="3016" name="Shape 3016"/>
          <p:cNvSpPr/>
          <p:nvPr/>
        </p:nvSpPr>
        <p:spPr>
          <a:xfrm flipH="1" flipV="1">
            <a:off x="1826858" y="469081"/>
            <a:ext cx="1159806" cy="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021" name="Group 3021"/>
          <p:cNvGrpSpPr/>
          <p:nvPr/>
        </p:nvGrpSpPr>
        <p:grpSpPr>
          <a:xfrm>
            <a:off x="246132" y="4890287"/>
            <a:ext cx="736881" cy="655313"/>
            <a:chOff x="0" y="0"/>
            <a:chExt cx="736880" cy="655311"/>
          </a:xfrm>
        </p:grpSpPr>
        <p:sp>
          <p:nvSpPr>
            <p:cNvPr id="3017" name="Shape 3017"/>
            <p:cNvSpPr/>
            <p:nvPr/>
          </p:nvSpPr>
          <p:spPr>
            <a:xfrm>
              <a:off x="0" y="0"/>
              <a:ext cx="736881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20" name="Group 3020"/>
            <p:cNvGrpSpPr/>
            <p:nvPr/>
          </p:nvGrpSpPr>
          <p:grpSpPr>
            <a:xfrm>
              <a:off x="83391" y="118412"/>
              <a:ext cx="607273" cy="474697"/>
              <a:chOff x="0" y="0"/>
              <a:chExt cx="607271" cy="474696"/>
            </a:xfrm>
          </p:grpSpPr>
          <p:sp>
            <p:nvSpPr>
              <p:cNvPr id="3018" name="Shape 3018"/>
              <p:cNvSpPr/>
              <p:nvPr/>
            </p:nvSpPr>
            <p:spPr>
              <a:xfrm>
                <a:off x="0" y="107681"/>
                <a:ext cx="607272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19" name="Shape 3019"/>
              <p:cNvSpPr/>
              <p:nvPr/>
            </p:nvSpPr>
            <p:spPr>
              <a:xfrm>
                <a:off x="0" y="0"/>
                <a:ext cx="607272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grpSp>
        <p:nvGrpSpPr>
          <p:cNvPr id="3024" name="Group 3024"/>
          <p:cNvGrpSpPr/>
          <p:nvPr/>
        </p:nvGrpSpPr>
        <p:grpSpPr>
          <a:xfrm>
            <a:off x="97760" y="5907580"/>
            <a:ext cx="1143378" cy="926929"/>
            <a:chOff x="0" y="0"/>
            <a:chExt cx="1143376" cy="926928"/>
          </a:xfrm>
        </p:grpSpPr>
        <p:sp>
          <p:nvSpPr>
            <p:cNvPr id="3022" name="Shape 3022"/>
            <p:cNvSpPr/>
            <p:nvPr/>
          </p:nvSpPr>
          <p:spPr>
            <a:xfrm>
              <a:off x="-1" y="-1"/>
              <a:ext cx="1143378" cy="92693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23" name="Shape 3023"/>
            <p:cNvSpPr/>
            <p:nvPr/>
          </p:nvSpPr>
          <p:spPr>
            <a:xfrm>
              <a:off x="167442" y="188890"/>
              <a:ext cx="80849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192</a:t>
              </a:r>
            </a:p>
          </p:txBody>
        </p:sp>
      </p:grpSp>
      <p:grpSp>
        <p:nvGrpSpPr>
          <p:cNvPr id="3027" name="Group 3027"/>
          <p:cNvGrpSpPr/>
          <p:nvPr/>
        </p:nvGrpSpPr>
        <p:grpSpPr>
          <a:xfrm>
            <a:off x="126157" y="7082263"/>
            <a:ext cx="1013624" cy="794283"/>
            <a:chOff x="0" y="0"/>
            <a:chExt cx="1013622" cy="794281"/>
          </a:xfrm>
        </p:grpSpPr>
        <p:sp>
          <p:nvSpPr>
            <p:cNvPr id="3025" name="Shape 3025"/>
            <p:cNvSpPr/>
            <p:nvPr/>
          </p:nvSpPr>
          <p:spPr>
            <a:xfrm>
              <a:off x="-1" y="0"/>
              <a:ext cx="1013624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26" name="Shape 3026"/>
            <p:cNvSpPr/>
            <p:nvPr/>
          </p:nvSpPr>
          <p:spPr>
            <a:xfrm>
              <a:off x="148441" y="116319"/>
              <a:ext cx="716740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032" name="Group 3032"/>
          <p:cNvGrpSpPr/>
          <p:nvPr/>
        </p:nvGrpSpPr>
        <p:grpSpPr>
          <a:xfrm>
            <a:off x="347396" y="2837012"/>
            <a:ext cx="820501" cy="729679"/>
            <a:chOff x="-1" y="-1"/>
            <a:chExt cx="820500" cy="729677"/>
          </a:xfrm>
        </p:grpSpPr>
        <p:sp>
          <p:nvSpPr>
            <p:cNvPr id="3028" name="Shape 3028"/>
            <p:cNvSpPr/>
            <p:nvPr/>
          </p:nvSpPr>
          <p:spPr>
            <a:xfrm>
              <a:off x="-2" y="-2"/>
              <a:ext cx="820501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31" name="Group 3031"/>
            <p:cNvGrpSpPr/>
            <p:nvPr/>
          </p:nvGrpSpPr>
          <p:grpSpPr>
            <a:xfrm>
              <a:off x="30875" y="226880"/>
              <a:ext cx="700872" cy="306139"/>
              <a:chOff x="0" y="0"/>
              <a:chExt cx="700871" cy="306137"/>
            </a:xfrm>
          </p:grpSpPr>
          <p:sp>
            <p:nvSpPr>
              <p:cNvPr id="3029" name="Shape 3029"/>
              <p:cNvSpPr/>
              <p:nvPr/>
            </p:nvSpPr>
            <p:spPr>
              <a:xfrm>
                <a:off x="59788" y="0"/>
                <a:ext cx="627489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30" name="Shape 3030"/>
              <p:cNvSpPr/>
              <p:nvPr/>
            </p:nvSpPr>
            <p:spPr>
              <a:xfrm>
                <a:off x="0" y="4621"/>
                <a:ext cx="70087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3037" name="Group 3037"/>
          <p:cNvGrpSpPr/>
          <p:nvPr/>
        </p:nvGrpSpPr>
        <p:grpSpPr>
          <a:xfrm>
            <a:off x="519896" y="2047885"/>
            <a:ext cx="626967" cy="557569"/>
            <a:chOff x="-1" y="0"/>
            <a:chExt cx="626965" cy="557567"/>
          </a:xfrm>
        </p:grpSpPr>
        <p:sp>
          <p:nvSpPr>
            <p:cNvPr id="3033" name="Shape 3033"/>
            <p:cNvSpPr/>
            <p:nvPr/>
          </p:nvSpPr>
          <p:spPr>
            <a:xfrm>
              <a:off x="-2" y="-1"/>
              <a:ext cx="626967" cy="55756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36" name="Group 3036"/>
            <p:cNvGrpSpPr/>
            <p:nvPr/>
          </p:nvGrpSpPr>
          <p:grpSpPr>
            <a:xfrm>
              <a:off x="45705" y="130334"/>
              <a:ext cx="535555" cy="296897"/>
              <a:chOff x="0" y="0"/>
              <a:chExt cx="535553" cy="296896"/>
            </a:xfrm>
          </p:grpSpPr>
          <p:sp>
            <p:nvSpPr>
              <p:cNvPr id="3034" name="Shape 3034"/>
              <p:cNvSpPr/>
              <p:nvPr/>
            </p:nvSpPr>
            <p:spPr>
              <a:xfrm>
                <a:off x="45686" y="31483"/>
                <a:ext cx="479482" cy="2339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35" name="Shape 3035"/>
              <p:cNvSpPr/>
              <p:nvPr/>
            </p:nvSpPr>
            <p:spPr>
              <a:xfrm>
                <a:off x="0" y="0"/>
                <a:ext cx="535554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3038" name="Shape 3038"/>
          <p:cNvSpPr/>
          <p:nvPr/>
        </p:nvSpPr>
        <p:spPr>
          <a:xfrm>
            <a:off x="749805" y="2603475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041" name="Group 3041"/>
          <p:cNvGrpSpPr/>
          <p:nvPr/>
        </p:nvGrpSpPr>
        <p:grpSpPr>
          <a:xfrm>
            <a:off x="517111" y="577681"/>
            <a:ext cx="1428077" cy="1270004"/>
            <a:chOff x="0" y="0"/>
            <a:chExt cx="1428076" cy="1270002"/>
          </a:xfrm>
        </p:grpSpPr>
        <p:sp>
          <p:nvSpPr>
            <p:cNvPr id="3039" name="Shape 3039"/>
            <p:cNvSpPr/>
            <p:nvPr/>
          </p:nvSpPr>
          <p:spPr>
            <a:xfrm>
              <a:off x="-1" y="-1"/>
              <a:ext cx="1428078" cy="12700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209136" y="358445"/>
              <a:ext cx="1009804" cy="55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 AZUL</a:t>
              </a:r>
            </a:p>
          </p:txBody>
        </p:sp>
      </p:grpSp>
      <p:grpSp>
        <p:nvGrpSpPr>
          <p:cNvPr id="3044" name="Group 3044"/>
          <p:cNvGrpSpPr/>
          <p:nvPr/>
        </p:nvGrpSpPr>
        <p:grpSpPr>
          <a:xfrm>
            <a:off x="5251911" y="317134"/>
            <a:ext cx="1270004" cy="1270004"/>
            <a:chOff x="0" y="0"/>
            <a:chExt cx="1270002" cy="1270002"/>
          </a:xfrm>
        </p:grpSpPr>
        <p:sp>
          <p:nvSpPr>
            <p:cNvPr id="3042" name="Shape 3042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3043" name="Shape 3043"/>
            <p:cNvSpPr/>
            <p:nvPr/>
          </p:nvSpPr>
          <p:spPr>
            <a:xfrm>
              <a:off x="185987" y="244145"/>
              <a:ext cx="898027" cy="78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 AZUL</a:t>
              </a:r>
            </a:p>
          </p:txBody>
        </p:sp>
      </p:grpSp>
      <p:sp>
        <p:nvSpPr>
          <p:cNvPr id="3045" name="Shape 3045"/>
          <p:cNvSpPr/>
          <p:nvPr/>
        </p:nvSpPr>
        <p:spPr>
          <a:xfrm flipV="1">
            <a:off x="3932563" y="492483"/>
            <a:ext cx="1171873" cy="1235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46" name="Shape 3046"/>
          <p:cNvSpPr/>
          <p:nvPr/>
        </p:nvSpPr>
        <p:spPr>
          <a:xfrm>
            <a:off x="5894553" y="1671116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049" name="Group 3049"/>
          <p:cNvGrpSpPr/>
          <p:nvPr/>
        </p:nvGrpSpPr>
        <p:grpSpPr>
          <a:xfrm>
            <a:off x="2070593" y="539520"/>
            <a:ext cx="1270003" cy="1270004"/>
            <a:chOff x="0" y="0"/>
            <a:chExt cx="1270002" cy="1270002"/>
          </a:xfrm>
        </p:grpSpPr>
        <p:sp>
          <p:nvSpPr>
            <p:cNvPr id="3047" name="Shape 3047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3048" name="Shape 3048"/>
            <p:cNvSpPr/>
            <p:nvPr/>
          </p:nvSpPr>
          <p:spPr>
            <a:xfrm>
              <a:off x="185987" y="244145"/>
              <a:ext cx="898027" cy="78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 AZUL</a:t>
              </a:r>
            </a:p>
          </p:txBody>
        </p:sp>
      </p:grpSp>
      <p:grpSp>
        <p:nvGrpSpPr>
          <p:cNvPr id="3052" name="Group 3052"/>
          <p:cNvGrpSpPr/>
          <p:nvPr/>
        </p:nvGrpSpPr>
        <p:grpSpPr>
          <a:xfrm>
            <a:off x="3638944" y="539520"/>
            <a:ext cx="1270003" cy="1270004"/>
            <a:chOff x="0" y="0"/>
            <a:chExt cx="1270002" cy="1270002"/>
          </a:xfrm>
        </p:grpSpPr>
        <p:sp>
          <p:nvSpPr>
            <p:cNvPr id="3050" name="Shape 3050"/>
            <p:cNvSpPr/>
            <p:nvPr/>
          </p:nvSpPr>
          <p:spPr>
            <a:xfrm>
              <a:off x="-1" y="-1"/>
              <a:ext cx="1270004" cy="12700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pP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185987" y="244145"/>
              <a:ext cx="898027" cy="781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600">
                  <a:solidFill>
                    <a:srgbClr val="DEDEDE"/>
                  </a:solidFill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DIAMANTE AZUL</a:t>
              </a:r>
            </a:p>
          </p:txBody>
        </p:sp>
      </p:grpSp>
      <p:sp>
        <p:nvSpPr>
          <p:cNvPr id="3053" name="Shape 3053"/>
          <p:cNvSpPr/>
          <p:nvPr/>
        </p:nvSpPr>
        <p:spPr>
          <a:xfrm>
            <a:off x="798679" y="1777975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54" name="Shape 3054"/>
          <p:cNvSpPr/>
          <p:nvPr/>
        </p:nvSpPr>
        <p:spPr>
          <a:xfrm>
            <a:off x="586488" y="3598326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55" name="Shape 3055"/>
          <p:cNvSpPr/>
          <p:nvPr/>
        </p:nvSpPr>
        <p:spPr>
          <a:xfrm>
            <a:off x="573788" y="560796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56" name="Shape 3056"/>
          <p:cNvSpPr/>
          <p:nvPr/>
        </p:nvSpPr>
        <p:spPr>
          <a:xfrm>
            <a:off x="525181" y="679347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57" name="Shape 3057"/>
          <p:cNvSpPr/>
          <p:nvPr/>
        </p:nvSpPr>
        <p:spPr>
          <a:xfrm>
            <a:off x="570633" y="457993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58" name="Shape 3058"/>
          <p:cNvSpPr/>
          <p:nvPr/>
        </p:nvSpPr>
        <p:spPr>
          <a:xfrm>
            <a:off x="525181" y="8128919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061" name="Group 3061"/>
          <p:cNvGrpSpPr/>
          <p:nvPr/>
        </p:nvGrpSpPr>
        <p:grpSpPr>
          <a:xfrm>
            <a:off x="63513" y="8620351"/>
            <a:ext cx="897384" cy="794285"/>
            <a:chOff x="0" y="0"/>
            <a:chExt cx="897382" cy="794284"/>
          </a:xfrm>
        </p:grpSpPr>
        <p:sp>
          <p:nvSpPr>
            <p:cNvPr id="3059" name="Shape 3059"/>
            <p:cNvSpPr/>
            <p:nvPr/>
          </p:nvSpPr>
          <p:spPr>
            <a:xfrm>
              <a:off x="-1" y="-1"/>
              <a:ext cx="897384" cy="79428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60" name="Shape 3060"/>
            <p:cNvSpPr/>
            <p:nvPr/>
          </p:nvSpPr>
          <p:spPr>
            <a:xfrm>
              <a:off x="131418" y="116320"/>
              <a:ext cx="634545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066" name="Group 3066"/>
          <p:cNvGrpSpPr/>
          <p:nvPr/>
        </p:nvGrpSpPr>
        <p:grpSpPr>
          <a:xfrm>
            <a:off x="250903" y="3880394"/>
            <a:ext cx="736880" cy="655313"/>
            <a:chOff x="0" y="0"/>
            <a:chExt cx="736879" cy="655311"/>
          </a:xfrm>
        </p:grpSpPr>
        <p:sp>
          <p:nvSpPr>
            <p:cNvPr id="3062" name="Shape 3062"/>
            <p:cNvSpPr/>
            <p:nvPr/>
          </p:nvSpPr>
          <p:spPr>
            <a:xfrm>
              <a:off x="0" y="0"/>
              <a:ext cx="736880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65" name="Group 3065"/>
            <p:cNvGrpSpPr/>
            <p:nvPr/>
          </p:nvGrpSpPr>
          <p:grpSpPr>
            <a:xfrm>
              <a:off x="83391" y="118412"/>
              <a:ext cx="607271" cy="474697"/>
              <a:chOff x="0" y="0"/>
              <a:chExt cx="607270" cy="474696"/>
            </a:xfrm>
          </p:grpSpPr>
          <p:sp>
            <p:nvSpPr>
              <p:cNvPr id="3063" name="Shape 3063"/>
              <p:cNvSpPr/>
              <p:nvPr/>
            </p:nvSpPr>
            <p:spPr>
              <a:xfrm>
                <a:off x="0" y="107681"/>
                <a:ext cx="60727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64" name="Shape 3064"/>
              <p:cNvSpPr/>
              <p:nvPr/>
            </p:nvSpPr>
            <p:spPr>
              <a:xfrm>
                <a:off x="0" y="0"/>
                <a:ext cx="60727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3071" name="Group 3071"/>
          <p:cNvGrpSpPr/>
          <p:nvPr/>
        </p:nvGrpSpPr>
        <p:grpSpPr>
          <a:xfrm>
            <a:off x="2085580" y="4953725"/>
            <a:ext cx="655315" cy="655313"/>
            <a:chOff x="0" y="0"/>
            <a:chExt cx="655314" cy="655311"/>
          </a:xfrm>
        </p:grpSpPr>
        <p:sp>
          <p:nvSpPr>
            <p:cNvPr id="3067" name="Shape 3067"/>
            <p:cNvSpPr/>
            <p:nvPr/>
          </p:nvSpPr>
          <p:spPr>
            <a:xfrm>
              <a:off x="0" y="0"/>
              <a:ext cx="655315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70" name="Group 3070"/>
            <p:cNvGrpSpPr/>
            <p:nvPr/>
          </p:nvGrpSpPr>
          <p:grpSpPr>
            <a:xfrm>
              <a:off x="74161" y="118412"/>
              <a:ext cx="540052" cy="474697"/>
              <a:chOff x="0" y="0"/>
              <a:chExt cx="540050" cy="474696"/>
            </a:xfrm>
          </p:grpSpPr>
          <p:sp>
            <p:nvSpPr>
              <p:cNvPr id="3068" name="Shape 3068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69" name="Shape 3069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grpSp>
        <p:nvGrpSpPr>
          <p:cNvPr id="3074" name="Group 3074"/>
          <p:cNvGrpSpPr/>
          <p:nvPr/>
        </p:nvGrpSpPr>
        <p:grpSpPr>
          <a:xfrm>
            <a:off x="1937209" y="5950359"/>
            <a:ext cx="979315" cy="968247"/>
            <a:chOff x="0" y="0"/>
            <a:chExt cx="979314" cy="968246"/>
          </a:xfrm>
        </p:grpSpPr>
        <p:sp>
          <p:nvSpPr>
            <p:cNvPr id="3072" name="Shape 3072"/>
            <p:cNvSpPr/>
            <p:nvPr/>
          </p:nvSpPr>
          <p:spPr>
            <a:xfrm>
              <a:off x="0" y="20659"/>
              <a:ext cx="979315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143417" y="-1"/>
              <a:ext cx="692480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192</a:t>
              </a:r>
            </a:p>
          </p:txBody>
        </p:sp>
      </p:grpSp>
      <p:grpSp>
        <p:nvGrpSpPr>
          <p:cNvPr id="3077" name="Group 3077"/>
          <p:cNvGrpSpPr/>
          <p:nvPr/>
        </p:nvGrpSpPr>
        <p:grpSpPr>
          <a:xfrm>
            <a:off x="1965605" y="7145701"/>
            <a:ext cx="871991" cy="794283"/>
            <a:chOff x="0" y="0"/>
            <a:chExt cx="871989" cy="794281"/>
          </a:xfrm>
        </p:grpSpPr>
        <p:sp>
          <p:nvSpPr>
            <p:cNvPr id="3075" name="Shape 3075"/>
            <p:cNvSpPr/>
            <p:nvPr/>
          </p:nvSpPr>
          <p:spPr>
            <a:xfrm>
              <a:off x="0" y="0"/>
              <a:ext cx="871990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127699" y="116319"/>
              <a:ext cx="61659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082" name="Group 3082"/>
          <p:cNvGrpSpPr/>
          <p:nvPr/>
        </p:nvGrpSpPr>
        <p:grpSpPr>
          <a:xfrm>
            <a:off x="2186844" y="2900451"/>
            <a:ext cx="729679" cy="729679"/>
            <a:chOff x="-1" y="-1"/>
            <a:chExt cx="729677" cy="729677"/>
          </a:xfrm>
        </p:grpSpPr>
        <p:sp>
          <p:nvSpPr>
            <p:cNvPr id="3078" name="Shape 3078"/>
            <p:cNvSpPr/>
            <p:nvPr/>
          </p:nvSpPr>
          <p:spPr>
            <a:xfrm>
              <a:off x="-2" y="-2"/>
              <a:ext cx="729679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81" name="Group 3081"/>
            <p:cNvGrpSpPr/>
            <p:nvPr/>
          </p:nvGrpSpPr>
          <p:grpSpPr>
            <a:xfrm>
              <a:off x="27458" y="226880"/>
              <a:ext cx="623289" cy="306139"/>
              <a:chOff x="0" y="0"/>
              <a:chExt cx="623288" cy="306137"/>
            </a:xfrm>
          </p:grpSpPr>
          <p:sp>
            <p:nvSpPr>
              <p:cNvPr id="3079" name="Shape 3079"/>
              <p:cNvSpPr/>
              <p:nvPr/>
            </p:nvSpPr>
            <p:spPr>
              <a:xfrm>
                <a:off x="53170" y="0"/>
                <a:ext cx="558031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80" name="Shape 3080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3087" name="Group 3087"/>
          <p:cNvGrpSpPr/>
          <p:nvPr/>
        </p:nvGrpSpPr>
        <p:grpSpPr>
          <a:xfrm>
            <a:off x="2359343" y="2111324"/>
            <a:ext cx="557569" cy="557567"/>
            <a:chOff x="0" y="-1"/>
            <a:chExt cx="557567" cy="557566"/>
          </a:xfrm>
        </p:grpSpPr>
        <p:sp>
          <p:nvSpPr>
            <p:cNvPr id="3083" name="Shape 3083"/>
            <p:cNvSpPr/>
            <p:nvPr/>
          </p:nvSpPr>
          <p:spPr>
            <a:xfrm>
              <a:off x="-1" y="-2"/>
              <a:ext cx="557568" cy="55756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86" name="Group 3086"/>
            <p:cNvGrpSpPr/>
            <p:nvPr/>
          </p:nvGrpSpPr>
          <p:grpSpPr>
            <a:xfrm>
              <a:off x="40646" y="130334"/>
              <a:ext cx="476274" cy="296897"/>
              <a:chOff x="0" y="0"/>
              <a:chExt cx="476273" cy="296896"/>
            </a:xfrm>
          </p:grpSpPr>
          <p:sp>
            <p:nvSpPr>
              <p:cNvPr id="3084" name="Shape 3084"/>
              <p:cNvSpPr/>
              <p:nvPr/>
            </p:nvSpPr>
            <p:spPr>
              <a:xfrm>
                <a:off x="40629" y="31483"/>
                <a:ext cx="426408" cy="2339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85" name="Shape 3085"/>
              <p:cNvSpPr/>
              <p:nvPr/>
            </p:nvSpPr>
            <p:spPr>
              <a:xfrm>
                <a:off x="0" y="0"/>
                <a:ext cx="476274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3088" name="Shape 3088"/>
          <p:cNvSpPr/>
          <p:nvPr/>
        </p:nvSpPr>
        <p:spPr>
          <a:xfrm>
            <a:off x="2589252" y="2666914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89" name="Shape 3089"/>
          <p:cNvSpPr/>
          <p:nvPr/>
        </p:nvSpPr>
        <p:spPr>
          <a:xfrm>
            <a:off x="2638126" y="1841414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90" name="Shape 3090"/>
          <p:cNvSpPr/>
          <p:nvPr/>
        </p:nvSpPr>
        <p:spPr>
          <a:xfrm>
            <a:off x="2425936" y="366176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91" name="Shape 3091"/>
          <p:cNvSpPr/>
          <p:nvPr/>
        </p:nvSpPr>
        <p:spPr>
          <a:xfrm>
            <a:off x="2413236" y="5671404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92" name="Shape 3092"/>
          <p:cNvSpPr/>
          <p:nvPr/>
        </p:nvSpPr>
        <p:spPr>
          <a:xfrm>
            <a:off x="2364628" y="6856914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93" name="Shape 3093"/>
          <p:cNvSpPr/>
          <p:nvPr/>
        </p:nvSpPr>
        <p:spPr>
          <a:xfrm>
            <a:off x="2410081" y="4643373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94" name="Shape 3094"/>
          <p:cNvSpPr/>
          <p:nvPr/>
        </p:nvSpPr>
        <p:spPr>
          <a:xfrm>
            <a:off x="2364628" y="8192358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097" name="Group 3097"/>
          <p:cNvGrpSpPr/>
          <p:nvPr/>
        </p:nvGrpSpPr>
        <p:grpSpPr>
          <a:xfrm>
            <a:off x="1902960" y="8683790"/>
            <a:ext cx="889091" cy="794285"/>
            <a:chOff x="0" y="0"/>
            <a:chExt cx="889090" cy="794284"/>
          </a:xfrm>
        </p:grpSpPr>
        <p:sp>
          <p:nvSpPr>
            <p:cNvPr id="3095" name="Shape 3095"/>
            <p:cNvSpPr/>
            <p:nvPr/>
          </p:nvSpPr>
          <p:spPr>
            <a:xfrm>
              <a:off x="-1" y="-1"/>
              <a:ext cx="889092" cy="79428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130203" y="116320"/>
              <a:ext cx="628683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102" name="Group 3102"/>
          <p:cNvGrpSpPr/>
          <p:nvPr/>
        </p:nvGrpSpPr>
        <p:grpSpPr>
          <a:xfrm>
            <a:off x="2090349" y="3943834"/>
            <a:ext cx="655315" cy="655313"/>
            <a:chOff x="0" y="0"/>
            <a:chExt cx="655314" cy="655311"/>
          </a:xfrm>
        </p:grpSpPr>
        <p:sp>
          <p:nvSpPr>
            <p:cNvPr id="3098" name="Shape 3098"/>
            <p:cNvSpPr/>
            <p:nvPr/>
          </p:nvSpPr>
          <p:spPr>
            <a:xfrm>
              <a:off x="0" y="0"/>
              <a:ext cx="655315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01" name="Group 3101"/>
            <p:cNvGrpSpPr/>
            <p:nvPr/>
          </p:nvGrpSpPr>
          <p:grpSpPr>
            <a:xfrm>
              <a:off x="74161" y="118412"/>
              <a:ext cx="540052" cy="474697"/>
              <a:chOff x="0" y="0"/>
              <a:chExt cx="540050" cy="474696"/>
            </a:xfrm>
          </p:grpSpPr>
          <p:sp>
            <p:nvSpPr>
              <p:cNvPr id="3099" name="Shape 3099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00" name="Shape 3100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3107" name="Group 3107"/>
          <p:cNvGrpSpPr/>
          <p:nvPr/>
        </p:nvGrpSpPr>
        <p:grpSpPr>
          <a:xfrm>
            <a:off x="3685664" y="4979125"/>
            <a:ext cx="655315" cy="655313"/>
            <a:chOff x="0" y="0"/>
            <a:chExt cx="655314" cy="655311"/>
          </a:xfrm>
        </p:grpSpPr>
        <p:sp>
          <p:nvSpPr>
            <p:cNvPr id="3103" name="Shape 3103"/>
            <p:cNvSpPr/>
            <p:nvPr/>
          </p:nvSpPr>
          <p:spPr>
            <a:xfrm>
              <a:off x="0" y="0"/>
              <a:ext cx="655315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06" name="Group 3106"/>
            <p:cNvGrpSpPr/>
            <p:nvPr/>
          </p:nvGrpSpPr>
          <p:grpSpPr>
            <a:xfrm>
              <a:off x="74161" y="118412"/>
              <a:ext cx="540052" cy="474697"/>
              <a:chOff x="0" y="0"/>
              <a:chExt cx="540050" cy="474696"/>
            </a:xfrm>
          </p:grpSpPr>
          <p:sp>
            <p:nvSpPr>
              <p:cNvPr id="3104" name="Shape 3104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05" name="Shape 3105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grpSp>
        <p:nvGrpSpPr>
          <p:cNvPr id="3110" name="Group 3110"/>
          <p:cNvGrpSpPr/>
          <p:nvPr/>
        </p:nvGrpSpPr>
        <p:grpSpPr>
          <a:xfrm>
            <a:off x="3537294" y="5975759"/>
            <a:ext cx="979315" cy="968247"/>
            <a:chOff x="0" y="0"/>
            <a:chExt cx="979314" cy="968246"/>
          </a:xfrm>
        </p:grpSpPr>
        <p:sp>
          <p:nvSpPr>
            <p:cNvPr id="3108" name="Shape 3108"/>
            <p:cNvSpPr/>
            <p:nvPr/>
          </p:nvSpPr>
          <p:spPr>
            <a:xfrm>
              <a:off x="0" y="20659"/>
              <a:ext cx="979315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143417" y="-1"/>
              <a:ext cx="692480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192</a:t>
              </a:r>
            </a:p>
          </p:txBody>
        </p:sp>
      </p:grpSp>
      <p:grpSp>
        <p:nvGrpSpPr>
          <p:cNvPr id="3113" name="Group 3113"/>
          <p:cNvGrpSpPr/>
          <p:nvPr/>
        </p:nvGrpSpPr>
        <p:grpSpPr>
          <a:xfrm>
            <a:off x="3565690" y="7171101"/>
            <a:ext cx="901425" cy="794283"/>
            <a:chOff x="0" y="0"/>
            <a:chExt cx="901424" cy="794281"/>
          </a:xfrm>
        </p:grpSpPr>
        <p:sp>
          <p:nvSpPr>
            <p:cNvPr id="3111" name="Shape 3111"/>
            <p:cNvSpPr/>
            <p:nvPr/>
          </p:nvSpPr>
          <p:spPr>
            <a:xfrm>
              <a:off x="-1" y="0"/>
              <a:ext cx="901426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12" name="Shape 3112"/>
            <p:cNvSpPr/>
            <p:nvPr/>
          </p:nvSpPr>
          <p:spPr>
            <a:xfrm>
              <a:off x="132010" y="116319"/>
              <a:ext cx="637404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118" name="Group 3118"/>
          <p:cNvGrpSpPr/>
          <p:nvPr/>
        </p:nvGrpSpPr>
        <p:grpSpPr>
          <a:xfrm>
            <a:off x="3786929" y="2925851"/>
            <a:ext cx="729679" cy="729679"/>
            <a:chOff x="0" y="-1"/>
            <a:chExt cx="729677" cy="729677"/>
          </a:xfrm>
        </p:grpSpPr>
        <p:sp>
          <p:nvSpPr>
            <p:cNvPr id="3114" name="Shape 3114"/>
            <p:cNvSpPr/>
            <p:nvPr/>
          </p:nvSpPr>
          <p:spPr>
            <a:xfrm>
              <a:off x="-1" y="-2"/>
              <a:ext cx="729678" cy="729679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17" name="Group 3117"/>
            <p:cNvGrpSpPr/>
            <p:nvPr/>
          </p:nvGrpSpPr>
          <p:grpSpPr>
            <a:xfrm>
              <a:off x="27458" y="226880"/>
              <a:ext cx="623291" cy="306139"/>
              <a:chOff x="0" y="0"/>
              <a:chExt cx="623290" cy="306137"/>
            </a:xfrm>
          </p:grpSpPr>
          <p:sp>
            <p:nvSpPr>
              <p:cNvPr id="3115" name="Shape 3115"/>
              <p:cNvSpPr/>
              <p:nvPr/>
            </p:nvSpPr>
            <p:spPr>
              <a:xfrm>
                <a:off x="53170" y="0"/>
                <a:ext cx="558032" cy="306138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16" name="Shape 3116"/>
              <p:cNvSpPr/>
              <p:nvPr/>
            </p:nvSpPr>
            <p:spPr>
              <a:xfrm>
                <a:off x="0" y="4621"/>
                <a:ext cx="623291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3123" name="Group 3123"/>
          <p:cNvGrpSpPr/>
          <p:nvPr/>
        </p:nvGrpSpPr>
        <p:grpSpPr>
          <a:xfrm>
            <a:off x="3959430" y="2136724"/>
            <a:ext cx="557567" cy="557567"/>
            <a:chOff x="-1" y="-1"/>
            <a:chExt cx="557566" cy="557566"/>
          </a:xfrm>
        </p:grpSpPr>
        <p:sp>
          <p:nvSpPr>
            <p:cNvPr id="3119" name="Shape 3119"/>
            <p:cNvSpPr/>
            <p:nvPr/>
          </p:nvSpPr>
          <p:spPr>
            <a:xfrm>
              <a:off x="-2" y="-2"/>
              <a:ext cx="557568" cy="55756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22" name="Group 3122"/>
            <p:cNvGrpSpPr/>
            <p:nvPr/>
          </p:nvGrpSpPr>
          <p:grpSpPr>
            <a:xfrm>
              <a:off x="40646" y="130334"/>
              <a:ext cx="476273" cy="296897"/>
              <a:chOff x="0" y="0"/>
              <a:chExt cx="476271" cy="296896"/>
            </a:xfrm>
          </p:grpSpPr>
          <p:sp>
            <p:nvSpPr>
              <p:cNvPr id="3120" name="Shape 3120"/>
              <p:cNvSpPr/>
              <p:nvPr/>
            </p:nvSpPr>
            <p:spPr>
              <a:xfrm>
                <a:off x="40629" y="31483"/>
                <a:ext cx="426407" cy="2339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21" name="Shape 3121"/>
              <p:cNvSpPr/>
              <p:nvPr/>
            </p:nvSpPr>
            <p:spPr>
              <a:xfrm>
                <a:off x="0" y="0"/>
                <a:ext cx="47627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3124" name="Shape 3124"/>
          <p:cNvSpPr/>
          <p:nvPr/>
        </p:nvSpPr>
        <p:spPr>
          <a:xfrm>
            <a:off x="4189338" y="2692314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5" name="Shape 3125"/>
          <p:cNvSpPr/>
          <p:nvPr/>
        </p:nvSpPr>
        <p:spPr>
          <a:xfrm>
            <a:off x="4238211" y="1866814"/>
            <a:ext cx="2" cy="239059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6" name="Shape 3126"/>
          <p:cNvSpPr/>
          <p:nvPr/>
        </p:nvSpPr>
        <p:spPr>
          <a:xfrm>
            <a:off x="4026020" y="368716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7" name="Shape 3127"/>
          <p:cNvSpPr/>
          <p:nvPr/>
        </p:nvSpPr>
        <p:spPr>
          <a:xfrm>
            <a:off x="4013320" y="5696804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8" name="Shape 3128"/>
          <p:cNvSpPr/>
          <p:nvPr/>
        </p:nvSpPr>
        <p:spPr>
          <a:xfrm>
            <a:off x="3964713" y="6882314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29" name="Shape 3129"/>
          <p:cNvSpPr/>
          <p:nvPr/>
        </p:nvSpPr>
        <p:spPr>
          <a:xfrm>
            <a:off x="4010166" y="4668773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30" name="Shape 3130"/>
          <p:cNvSpPr/>
          <p:nvPr/>
        </p:nvSpPr>
        <p:spPr>
          <a:xfrm>
            <a:off x="3964713" y="8217758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133" name="Group 3133"/>
          <p:cNvGrpSpPr/>
          <p:nvPr/>
        </p:nvGrpSpPr>
        <p:grpSpPr>
          <a:xfrm>
            <a:off x="3503045" y="8709190"/>
            <a:ext cx="889091" cy="794285"/>
            <a:chOff x="0" y="0"/>
            <a:chExt cx="889090" cy="794284"/>
          </a:xfrm>
        </p:grpSpPr>
        <p:sp>
          <p:nvSpPr>
            <p:cNvPr id="3131" name="Shape 3131"/>
            <p:cNvSpPr/>
            <p:nvPr/>
          </p:nvSpPr>
          <p:spPr>
            <a:xfrm>
              <a:off x="-1" y="-1"/>
              <a:ext cx="889092" cy="79428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130203" y="116320"/>
              <a:ext cx="628683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138" name="Group 3138"/>
          <p:cNvGrpSpPr/>
          <p:nvPr/>
        </p:nvGrpSpPr>
        <p:grpSpPr>
          <a:xfrm>
            <a:off x="3690434" y="3969234"/>
            <a:ext cx="655313" cy="655313"/>
            <a:chOff x="0" y="0"/>
            <a:chExt cx="655311" cy="655311"/>
          </a:xfrm>
        </p:grpSpPr>
        <p:sp>
          <p:nvSpPr>
            <p:cNvPr id="3134" name="Shape 3134"/>
            <p:cNvSpPr/>
            <p:nvPr/>
          </p:nvSpPr>
          <p:spPr>
            <a:xfrm>
              <a:off x="0" y="0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37" name="Group 3137"/>
            <p:cNvGrpSpPr/>
            <p:nvPr/>
          </p:nvGrpSpPr>
          <p:grpSpPr>
            <a:xfrm>
              <a:off x="74161" y="118412"/>
              <a:ext cx="540051" cy="474697"/>
              <a:chOff x="0" y="0"/>
              <a:chExt cx="540050" cy="474696"/>
            </a:xfrm>
          </p:grpSpPr>
          <p:sp>
            <p:nvSpPr>
              <p:cNvPr id="3135" name="Shape 3135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36" name="Shape 3136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grpSp>
        <p:nvGrpSpPr>
          <p:cNvPr id="3143" name="Group 3143"/>
          <p:cNvGrpSpPr/>
          <p:nvPr/>
        </p:nvGrpSpPr>
        <p:grpSpPr>
          <a:xfrm>
            <a:off x="5366198" y="4791516"/>
            <a:ext cx="655313" cy="655313"/>
            <a:chOff x="0" y="0"/>
            <a:chExt cx="655311" cy="655311"/>
          </a:xfrm>
        </p:grpSpPr>
        <p:sp>
          <p:nvSpPr>
            <p:cNvPr id="3139" name="Shape 3139"/>
            <p:cNvSpPr/>
            <p:nvPr/>
          </p:nvSpPr>
          <p:spPr>
            <a:xfrm>
              <a:off x="0" y="0"/>
              <a:ext cx="655312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42" name="Group 3142"/>
            <p:cNvGrpSpPr/>
            <p:nvPr/>
          </p:nvGrpSpPr>
          <p:grpSpPr>
            <a:xfrm>
              <a:off x="74161" y="118412"/>
              <a:ext cx="540051" cy="474697"/>
              <a:chOff x="0" y="0"/>
              <a:chExt cx="540050" cy="474696"/>
            </a:xfrm>
          </p:grpSpPr>
          <p:sp>
            <p:nvSpPr>
              <p:cNvPr id="3140" name="Shape 3140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41" name="Shape 3141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64</a:t>
                </a:r>
              </a:p>
            </p:txBody>
          </p:sp>
        </p:grpSp>
      </p:grpSp>
      <p:grpSp>
        <p:nvGrpSpPr>
          <p:cNvPr id="3146" name="Group 3146"/>
          <p:cNvGrpSpPr/>
          <p:nvPr/>
        </p:nvGrpSpPr>
        <p:grpSpPr>
          <a:xfrm>
            <a:off x="5217826" y="5788150"/>
            <a:ext cx="979315" cy="968247"/>
            <a:chOff x="0" y="0"/>
            <a:chExt cx="979314" cy="968246"/>
          </a:xfrm>
        </p:grpSpPr>
        <p:sp>
          <p:nvSpPr>
            <p:cNvPr id="3144" name="Shape 3144"/>
            <p:cNvSpPr/>
            <p:nvPr/>
          </p:nvSpPr>
          <p:spPr>
            <a:xfrm>
              <a:off x="0" y="20659"/>
              <a:ext cx="979315" cy="926929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45" name="Shape 3145"/>
            <p:cNvSpPr/>
            <p:nvPr/>
          </p:nvSpPr>
          <p:spPr>
            <a:xfrm>
              <a:off x="143417" y="-1"/>
              <a:ext cx="692480" cy="9682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192</a:t>
              </a:r>
            </a:p>
          </p:txBody>
        </p:sp>
      </p:grpSp>
      <p:grpSp>
        <p:nvGrpSpPr>
          <p:cNvPr id="3149" name="Group 3149"/>
          <p:cNvGrpSpPr/>
          <p:nvPr/>
        </p:nvGrpSpPr>
        <p:grpSpPr>
          <a:xfrm>
            <a:off x="5246223" y="6983493"/>
            <a:ext cx="871989" cy="794283"/>
            <a:chOff x="0" y="0"/>
            <a:chExt cx="871988" cy="794281"/>
          </a:xfrm>
        </p:grpSpPr>
        <p:sp>
          <p:nvSpPr>
            <p:cNvPr id="3147" name="Shape 3147"/>
            <p:cNvSpPr/>
            <p:nvPr/>
          </p:nvSpPr>
          <p:spPr>
            <a:xfrm>
              <a:off x="-1" y="0"/>
              <a:ext cx="871990" cy="794282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48" name="Shape 3148"/>
            <p:cNvSpPr/>
            <p:nvPr/>
          </p:nvSpPr>
          <p:spPr>
            <a:xfrm>
              <a:off x="127699" y="116319"/>
              <a:ext cx="616589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154" name="Group 3154"/>
          <p:cNvGrpSpPr/>
          <p:nvPr/>
        </p:nvGrpSpPr>
        <p:grpSpPr>
          <a:xfrm>
            <a:off x="5467462" y="2738241"/>
            <a:ext cx="729679" cy="729679"/>
            <a:chOff x="-1" y="0"/>
            <a:chExt cx="729677" cy="729677"/>
          </a:xfrm>
        </p:grpSpPr>
        <p:sp>
          <p:nvSpPr>
            <p:cNvPr id="3150" name="Shape 3150"/>
            <p:cNvSpPr/>
            <p:nvPr/>
          </p:nvSpPr>
          <p:spPr>
            <a:xfrm>
              <a:off x="-2" y="-1"/>
              <a:ext cx="729679" cy="72967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53" name="Group 3153"/>
            <p:cNvGrpSpPr/>
            <p:nvPr/>
          </p:nvGrpSpPr>
          <p:grpSpPr>
            <a:xfrm>
              <a:off x="27458" y="226880"/>
              <a:ext cx="623289" cy="306140"/>
              <a:chOff x="0" y="0"/>
              <a:chExt cx="623288" cy="306138"/>
            </a:xfrm>
          </p:grpSpPr>
          <p:sp>
            <p:nvSpPr>
              <p:cNvPr id="3151" name="Shape 3151"/>
              <p:cNvSpPr/>
              <p:nvPr/>
            </p:nvSpPr>
            <p:spPr>
              <a:xfrm>
                <a:off x="53170" y="0"/>
                <a:ext cx="558031" cy="306139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2" name="Shape 3152"/>
              <p:cNvSpPr/>
              <p:nvPr/>
            </p:nvSpPr>
            <p:spPr>
              <a:xfrm>
                <a:off x="0" y="4621"/>
                <a:ext cx="623289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grpSp>
        <p:nvGrpSpPr>
          <p:cNvPr id="3159" name="Group 3159"/>
          <p:cNvGrpSpPr/>
          <p:nvPr/>
        </p:nvGrpSpPr>
        <p:grpSpPr>
          <a:xfrm>
            <a:off x="5639962" y="1949116"/>
            <a:ext cx="557567" cy="557567"/>
            <a:chOff x="-1" y="-1"/>
            <a:chExt cx="557566" cy="557566"/>
          </a:xfrm>
        </p:grpSpPr>
        <p:sp>
          <p:nvSpPr>
            <p:cNvPr id="3155" name="Shape 3155"/>
            <p:cNvSpPr/>
            <p:nvPr/>
          </p:nvSpPr>
          <p:spPr>
            <a:xfrm>
              <a:off x="-2" y="-2"/>
              <a:ext cx="557568" cy="55756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58" name="Group 3158"/>
            <p:cNvGrpSpPr/>
            <p:nvPr/>
          </p:nvGrpSpPr>
          <p:grpSpPr>
            <a:xfrm>
              <a:off x="40646" y="130334"/>
              <a:ext cx="476273" cy="296897"/>
              <a:chOff x="0" y="0"/>
              <a:chExt cx="476271" cy="296896"/>
            </a:xfrm>
          </p:grpSpPr>
          <p:sp>
            <p:nvSpPr>
              <p:cNvPr id="3156" name="Shape 3156"/>
              <p:cNvSpPr/>
              <p:nvPr/>
            </p:nvSpPr>
            <p:spPr>
              <a:xfrm>
                <a:off x="40629" y="31483"/>
                <a:ext cx="426407" cy="2339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7" name="Shape 3157"/>
              <p:cNvSpPr/>
              <p:nvPr/>
            </p:nvSpPr>
            <p:spPr>
              <a:xfrm>
                <a:off x="0" y="0"/>
                <a:ext cx="476272" cy="2968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sp>
        <p:nvSpPr>
          <p:cNvPr id="3160" name="Shape 3160"/>
          <p:cNvSpPr/>
          <p:nvPr/>
        </p:nvSpPr>
        <p:spPr>
          <a:xfrm>
            <a:off x="5869871" y="2504707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1" name="Shape 3161"/>
          <p:cNvSpPr/>
          <p:nvPr/>
        </p:nvSpPr>
        <p:spPr>
          <a:xfrm>
            <a:off x="5918746" y="1679207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2" name="Shape 3162"/>
          <p:cNvSpPr/>
          <p:nvPr/>
        </p:nvSpPr>
        <p:spPr>
          <a:xfrm>
            <a:off x="5706554" y="3499556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3" name="Shape 3163"/>
          <p:cNvSpPr/>
          <p:nvPr/>
        </p:nvSpPr>
        <p:spPr>
          <a:xfrm>
            <a:off x="5693854" y="550919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4" name="Shape 3164"/>
          <p:cNvSpPr/>
          <p:nvPr/>
        </p:nvSpPr>
        <p:spPr>
          <a:xfrm>
            <a:off x="5645246" y="6694705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5" name="Shape 3165"/>
          <p:cNvSpPr/>
          <p:nvPr/>
        </p:nvSpPr>
        <p:spPr>
          <a:xfrm>
            <a:off x="5690699" y="4481164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166" name="Shape 3166"/>
          <p:cNvSpPr/>
          <p:nvPr/>
        </p:nvSpPr>
        <p:spPr>
          <a:xfrm>
            <a:off x="5645246" y="8030150"/>
            <a:ext cx="2" cy="23905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169" name="Group 3169"/>
          <p:cNvGrpSpPr/>
          <p:nvPr/>
        </p:nvGrpSpPr>
        <p:grpSpPr>
          <a:xfrm>
            <a:off x="5183578" y="8521580"/>
            <a:ext cx="889091" cy="794285"/>
            <a:chOff x="0" y="0"/>
            <a:chExt cx="889090" cy="794284"/>
          </a:xfrm>
        </p:grpSpPr>
        <p:sp>
          <p:nvSpPr>
            <p:cNvPr id="3167" name="Shape 3167"/>
            <p:cNvSpPr/>
            <p:nvPr/>
          </p:nvSpPr>
          <p:spPr>
            <a:xfrm>
              <a:off x="-1" y="-1"/>
              <a:ext cx="889092" cy="794286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168" name="Shape 3168"/>
            <p:cNvSpPr/>
            <p:nvPr/>
          </p:nvSpPr>
          <p:spPr>
            <a:xfrm>
              <a:off x="130203" y="116320"/>
              <a:ext cx="628684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484</a:t>
              </a:r>
            </a:p>
          </p:txBody>
        </p:sp>
      </p:grpSp>
      <p:grpSp>
        <p:nvGrpSpPr>
          <p:cNvPr id="3174" name="Group 3174"/>
          <p:cNvGrpSpPr/>
          <p:nvPr/>
        </p:nvGrpSpPr>
        <p:grpSpPr>
          <a:xfrm>
            <a:off x="5370967" y="3781624"/>
            <a:ext cx="655315" cy="655313"/>
            <a:chOff x="0" y="0"/>
            <a:chExt cx="655314" cy="655311"/>
          </a:xfrm>
        </p:grpSpPr>
        <p:sp>
          <p:nvSpPr>
            <p:cNvPr id="3170" name="Shape 3170"/>
            <p:cNvSpPr/>
            <p:nvPr/>
          </p:nvSpPr>
          <p:spPr>
            <a:xfrm>
              <a:off x="0" y="0"/>
              <a:ext cx="655315" cy="655312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73" name="Group 3173"/>
            <p:cNvGrpSpPr/>
            <p:nvPr/>
          </p:nvGrpSpPr>
          <p:grpSpPr>
            <a:xfrm>
              <a:off x="74161" y="118412"/>
              <a:ext cx="540052" cy="474697"/>
              <a:chOff x="0" y="0"/>
              <a:chExt cx="540050" cy="474696"/>
            </a:xfrm>
          </p:grpSpPr>
          <p:sp>
            <p:nvSpPr>
              <p:cNvPr id="3171" name="Shape 3171"/>
              <p:cNvSpPr/>
              <p:nvPr/>
            </p:nvSpPr>
            <p:spPr>
              <a:xfrm>
                <a:off x="0" y="107681"/>
                <a:ext cx="540051" cy="259335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72" name="Shape 3172"/>
              <p:cNvSpPr/>
              <p:nvPr/>
            </p:nvSpPr>
            <p:spPr>
              <a:xfrm>
                <a:off x="0" y="0"/>
                <a:ext cx="540051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16</a:t>
                </a:r>
              </a:p>
            </p:txBody>
          </p:sp>
        </p:grpSp>
      </p:grpSp>
      <p:sp>
        <p:nvSpPr>
          <p:cNvPr id="3175" name="Shape 3175"/>
          <p:cNvSpPr/>
          <p:nvPr/>
        </p:nvSpPr>
        <p:spPr>
          <a:xfrm>
            <a:off x="8640092" y="2857896"/>
            <a:ext cx="305261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41</a:t>
            </a:r>
            <a:r>
              <a:t>13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10,00</a:t>
            </a:r>
            <a:r>
              <a:t>0</a:t>
            </a:r>
            <a:r>
              <a:t>,</a:t>
            </a:r>
            <a:r>
              <a:t>000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3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1"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0" fill="hold"/>
                                        <p:tgtEl>
                                          <p:spTgt spid="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0"/>
                                        <p:tgtEl>
                                          <p:spTgt spid="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0"/>
                                        <p:tgtEl>
                                          <p:spTgt spid="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3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3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3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3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3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0" dur="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2" grpId="6"/>
      <p:bldP build="whole" bldLvl="1" animBg="1" rev="0" advAuto="0" spid="3014" grpId="3"/>
      <p:bldP build="whole" bldLvl="1" animBg="1" rev="0" advAuto="0" spid="3123" grpId="15"/>
      <p:bldP build="whole" bldLvl="1" animBg="1" rev="0" advAuto="0" spid="3082" grpId="10"/>
      <p:bldP build="whole" bldLvl="1" animBg="1" rev="0" advAuto="0" spid="3107" grpId="13"/>
      <p:bldP build="whole" bldLvl="1" animBg="1" rev="0" advAuto="0" spid="3159" grpId="19"/>
      <p:bldP build="whole" bldLvl="1" animBg="1" rev="0" advAuto="0" spid="3037" grpId="7"/>
      <p:bldP build="whole" bldLvl="1" animBg="1" rev="0" advAuto="0" spid="3011" grpId="1"/>
      <p:bldP build="whole" bldLvl="1" animBg="1" rev="0" advAuto="0" spid="3087" grpId="11"/>
      <p:bldP build="whole" bldLvl="1" animBg="1" rev="0" advAuto="0" spid="3143" grpId="17"/>
      <p:bldP build="whole" bldLvl="1" animBg="1" rev="0" advAuto="0" spid="3071" grpId="9"/>
      <p:bldP build="whole" bldLvl="1" animBg="1" rev="0" advAuto="0" spid="3174" grpId="20"/>
      <p:bldP build="whole" bldLvl="1" animBg="1" rev="0" advAuto="0" spid="3013" grpId="4"/>
      <p:bldP build="whole" bldLvl="1" animBg="1" rev="0" advAuto="0" spid="3102" grpId="12"/>
      <p:bldP build="whole" bldLvl="1" animBg="1" rev="0" advAuto="0" spid="3012" grpId="2"/>
      <p:bldP build="whole" bldLvl="1" animBg="1" rev="0" advAuto="0" spid="3138" grpId="16"/>
      <p:bldP build="whole" bldLvl="1" animBg="1" rev="0" advAuto="0" spid="3066" grpId="8"/>
      <p:bldP build="whole" bldLvl="1" animBg="1" rev="0" advAuto="0" spid="3021" grpId="5"/>
      <p:bldP build="whole" bldLvl="1" animBg="1" rev="0" advAuto="0" spid="3118" grpId="14"/>
      <p:bldP build="whole" bldLvl="1" animBg="1" rev="0" advAuto="0" spid="3154" grpId="1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6"/>
          <p:cNvGrpSpPr/>
          <p:nvPr/>
        </p:nvGrpSpPr>
        <p:grpSpPr>
          <a:xfrm>
            <a:off x="-1" y="-7952"/>
            <a:ext cx="13004802" cy="9792550"/>
            <a:chOff x="0" y="0"/>
            <a:chExt cx="13004801" cy="9792548"/>
          </a:xfrm>
        </p:grpSpPr>
        <p:sp>
          <p:nvSpPr>
            <p:cNvPr id="174" name="Shape 174"/>
            <p:cNvSpPr/>
            <p:nvPr/>
          </p:nvSpPr>
          <p:spPr>
            <a:xfrm>
              <a:off x="0" y="-1"/>
              <a:ext cx="13004802" cy="9792550"/>
            </a:xfrm>
            <a:prstGeom prst="rect">
              <a:avLst/>
            </a:prstGeom>
            <a:gradFill flip="none" rotWithShape="1">
              <a:gsLst>
                <a:gs pos="0">
                  <a:srgbClr val="558ED5"/>
                </a:gs>
                <a:gs pos="19000">
                  <a:srgbClr val="C6D9F1"/>
                </a:gs>
                <a:gs pos="73000">
                  <a:srgbClr val="FFFFFF"/>
                </a:gs>
              </a:gsLst>
              <a:path path="circle">
                <a:fillToRect l="-19636" t="62278" r="119636" b="37721"/>
              </a:path>
            </a:gradFill>
            <a:ln w="12700" cap="flat">
              <a:noFill/>
              <a:miter lim="400000"/>
            </a:ln>
            <a:effectLst>
              <a:outerShdw sx="100000" sy="100000" kx="0" ky="0" algn="b" rotWithShape="0" blurRad="63500" dist="508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4653449"/>
              <a:ext cx="13004802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177" name="Shape 177"/>
          <p:cNvSpPr/>
          <p:nvPr/>
        </p:nvSpPr>
        <p:spPr>
          <a:xfrm>
            <a:off x="3065129" y="2624259"/>
            <a:ext cx="19125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2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Corporativo</a:t>
            </a:r>
          </a:p>
        </p:txBody>
      </p:sp>
      <p:grpSp>
        <p:nvGrpSpPr>
          <p:cNvPr id="183" name="Group 183"/>
          <p:cNvGrpSpPr/>
          <p:nvPr/>
        </p:nvGrpSpPr>
        <p:grpSpPr>
          <a:xfrm>
            <a:off x="361803" y="4000192"/>
            <a:ext cx="1365263" cy="1191852"/>
            <a:chOff x="-1" y="0"/>
            <a:chExt cx="1365261" cy="1191850"/>
          </a:xfrm>
        </p:grpSpPr>
        <p:pic>
          <p:nvPicPr>
            <p:cNvPr id="178" name="image4.t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23214">
              <a:off x="775410" y="39820"/>
              <a:ext cx="518226" cy="841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4234" y="674979"/>
              <a:ext cx="399296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580347"/>
              <a:ext cx="399297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793630"/>
              <a:ext cx="399297" cy="398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image6.t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011094">
              <a:off x="360030" y="60116"/>
              <a:ext cx="500648" cy="801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Shape 184"/>
          <p:cNvSpPr/>
          <p:nvPr/>
        </p:nvSpPr>
        <p:spPr>
          <a:xfrm>
            <a:off x="335841" y="3628569"/>
            <a:ext cx="165979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Sistema Educativo</a:t>
            </a:r>
          </a:p>
        </p:txBody>
      </p:sp>
      <p:pic>
        <p:nvPicPr>
          <p:cNvPr id="185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8668" y="2772429"/>
            <a:ext cx="1714595" cy="938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68670" y="4348253"/>
            <a:ext cx="765937" cy="885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50146" y="3216293"/>
            <a:ext cx="405662" cy="60713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3106947" y="3939565"/>
            <a:ext cx="1515442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Infraestructura</a:t>
            </a:r>
          </a:p>
        </p:txBody>
      </p:sp>
      <p:pic>
        <p:nvPicPr>
          <p:cNvPr id="189" name="image10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56220" y="4250168"/>
            <a:ext cx="1107283" cy="83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92176" y="2765799"/>
            <a:ext cx="1671148" cy="98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6141404" y="3703973"/>
            <a:ext cx="11077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Equipo de </a:t>
            </a:r>
          </a:p>
          <a:p>
            <a:pPr algn="l" defTabSz="1300480"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Apoyo</a:t>
            </a:r>
          </a:p>
        </p:txBody>
      </p:sp>
      <p:pic>
        <p:nvPicPr>
          <p:cNvPr id="192" name="image1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44195" y="5321251"/>
            <a:ext cx="405541" cy="75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352878" y="6466909"/>
            <a:ext cx="837737" cy="405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1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505041" y="6465565"/>
            <a:ext cx="845253" cy="4055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 199"/>
          <p:cNvGrpSpPr/>
          <p:nvPr/>
        </p:nvGrpSpPr>
        <p:grpSpPr>
          <a:xfrm>
            <a:off x="5139632" y="6115377"/>
            <a:ext cx="1107299" cy="1107257"/>
            <a:chOff x="0" y="0"/>
            <a:chExt cx="1107298" cy="1107255"/>
          </a:xfrm>
        </p:grpSpPr>
        <p:sp>
          <p:nvSpPr>
            <p:cNvPr id="195" name="Shape 195"/>
            <p:cNvSpPr/>
            <p:nvPr/>
          </p:nvSpPr>
          <p:spPr>
            <a:xfrm>
              <a:off x="0" y="0"/>
              <a:ext cx="1107256" cy="1107256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98" name="Group 198"/>
            <p:cNvGrpSpPr/>
            <p:nvPr/>
          </p:nvGrpSpPr>
          <p:grpSpPr>
            <a:xfrm>
              <a:off x="78814" y="360756"/>
              <a:ext cx="1028485" cy="385797"/>
              <a:chOff x="0" y="0"/>
              <a:chExt cx="1028484" cy="385796"/>
            </a:xfrm>
          </p:grpSpPr>
          <p:sp>
            <p:nvSpPr>
              <p:cNvPr id="196" name="Shape 196"/>
              <p:cNvSpPr/>
              <p:nvPr/>
            </p:nvSpPr>
            <p:spPr>
              <a:xfrm>
                <a:off x="-1" y="21271"/>
                <a:ext cx="981992" cy="34326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46494" y="0"/>
                <a:ext cx="981991" cy="385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204" name="Group 204"/>
          <p:cNvGrpSpPr/>
          <p:nvPr/>
        </p:nvGrpSpPr>
        <p:grpSpPr>
          <a:xfrm>
            <a:off x="1448707" y="6115376"/>
            <a:ext cx="1107257" cy="1107257"/>
            <a:chOff x="-1" y="-1"/>
            <a:chExt cx="1107256" cy="1107256"/>
          </a:xfrm>
        </p:grpSpPr>
        <p:sp>
          <p:nvSpPr>
            <p:cNvPr id="200" name="Shape 200"/>
            <p:cNvSpPr/>
            <p:nvPr/>
          </p:nvSpPr>
          <p:spPr>
            <a:xfrm>
              <a:off x="-2" y="-2"/>
              <a:ext cx="1107258" cy="110725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03" name="Group 203"/>
            <p:cNvGrpSpPr/>
            <p:nvPr/>
          </p:nvGrpSpPr>
          <p:grpSpPr>
            <a:xfrm>
              <a:off x="125307" y="376676"/>
              <a:ext cx="931027" cy="385797"/>
              <a:chOff x="0" y="0"/>
              <a:chExt cx="931026" cy="385796"/>
            </a:xfrm>
          </p:grpSpPr>
          <p:sp>
            <p:nvSpPr>
              <p:cNvPr id="201" name="Shape 201"/>
              <p:cNvSpPr/>
              <p:nvPr/>
            </p:nvSpPr>
            <p:spPr>
              <a:xfrm>
                <a:off x="-1" y="5349"/>
                <a:ext cx="931027" cy="375103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-1" y="-1"/>
                <a:ext cx="931027" cy="385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07" name="Group 207"/>
          <p:cNvGrpSpPr/>
          <p:nvPr/>
        </p:nvGrpSpPr>
        <p:grpSpPr>
          <a:xfrm>
            <a:off x="3297906" y="6115377"/>
            <a:ext cx="1107255" cy="1107257"/>
            <a:chOff x="0" y="0"/>
            <a:chExt cx="1107254" cy="1107255"/>
          </a:xfrm>
        </p:grpSpPr>
        <p:sp>
          <p:nvSpPr>
            <p:cNvPr id="205" name="Shape 205"/>
            <p:cNvSpPr/>
            <p:nvPr/>
          </p:nvSpPr>
          <p:spPr>
            <a:xfrm>
              <a:off x="0" y="0"/>
              <a:ext cx="1107255" cy="1107256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32151" y="269963"/>
              <a:ext cx="795225" cy="550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defTabSz="1300480">
                <a:defRPr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</a:t>
              </a:r>
              <a:r>
                <a:t>ú</a:t>
              </a:r>
            </a:p>
          </p:txBody>
        </p:sp>
      </p:grpSp>
      <p:sp>
        <p:nvSpPr>
          <p:cNvPr id="208" name="Shape 208"/>
          <p:cNvSpPr/>
          <p:nvPr/>
        </p:nvSpPr>
        <p:spPr>
          <a:xfrm>
            <a:off x="8139101" y="5529458"/>
            <a:ext cx="45006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1300480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1,000 </a:t>
            </a:r>
            <a:r>
              <a:t>unidades</a:t>
            </a:r>
            <a:r>
              <a:t> de consumo</a:t>
            </a:r>
          </a:p>
        </p:txBody>
      </p:sp>
      <p:sp>
        <p:nvSpPr>
          <p:cNvPr id="209" name="Shape 209"/>
          <p:cNvSpPr/>
          <p:nvPr/>
        </p:nvSpPr>
        <p:spPr>
          <a:xfrm>
            <a:off x="5469680" y="1364043"/>
            <a:ext cx="453947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calificado </a:t>
            </a:r>
          </a:p>
        </p:txBody>
      </p:sp>
      <p:pic>
        <p:nvPicPr>
          <p:cNvPr id="210" name="image14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855887" y="6305403"/>
            <a:ext cx="4881240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15.jpe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204679" y="1489105"/>
            <a:ext cx="1293922" cy="12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262626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213" name="image1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498002" y="7150051"/>
            <a:ext cx="405541" cy="754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1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99565" y="7061151"/>
            <a:ext cx="405542" cy="7541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 219"/>
          <p:cNvGrpSpPr/>
          <p:nvPr/>
        </p:nvGrpSpPr>
        <p:grpSpPr>
          <a:xfrm>
            <a:off x="1448707" y="7944176"/>
            <a:ext cx="1107257" cy="1107257"/>
            <a:chOff x="-1" y="-1"/>
            <a:chExt cx="1107256" cy="1107256"/>
          </a:xfrm>
        </p:grpSpPr>
        <p:sp>
          <p:nvSpPr>
            <p:cNvPr id="215" name="Shape 215"/>
            <p:cNvSpPr/>
            <p:nvPr/>
          </p:nvSpPr>
          <p:spPr>
            <a:xfrm>
              <a:off x="-2" y="-2"/>
              <a:ext cx="1107258" cy="110725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18" name="Group 218"/>
            <p:cNvGrpSpPr/>
            <p:nvPr/>
          </p:nvGrpSpPr>
          <p:grpSpPr>
            <a:xfrm>
              <a:off x="125307" y="376676"/>
              <a:ext cx="931027" cy="385797"/>
              <a:chOff x="0" y="0"/>
              <a:chExt cx="931026" cy="385796"/>
            </a:xfrm>
          </p:grpSpPr>
          <p:sp>
            <p:nvSpPr>
              <p:cNvPr id="216" name="Shape 216"/>
              <p:cNvSpPr/>
              <p:nvPr/>
            </p:nvSpPr>
            <p:spPr>
              <a:xfrm>
                <a:off x="-1" y="5349"/>
                <a:ext cx="931027" cy="375103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-1" y="-1"/>
                <a:ext cx="931027" cy="385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24" name="Group 224"/>
          <p:cNvGrpSpPr/>
          <p:nvPr/>
        </p:nvGrpSpPr>
        <p:grpSpPr>
          <a:xfrm>
            <a:off x="5147144" y="7944176"/>
            <a:ext cx="1107257" cy="1107257"/>
            <a:chOff x="-1" y="-1"/>
            <a:chExt cx="1107256" cy="1107256"/>
          </a:xfrm>
        </p:grpSpPr>
        <p:sp>
          <p:nvSpPr>
            <p:cNvPr id="220" name="Shape 220"/>
            <p:cNvSpPr/>
            <p:nvPr/>
          </p:nvSpPr>
          <p:spPr>
            <a:xfrm>
              <a:off x="-2" y="-2"/>
              <a:ext cx="1107258" cy="1107258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23" name="Group 223"/>
            <p:cNvGrpSpPr/>
            <p:nvPr/>
          </p:nvGrpSpPr>
          <p:grpSpPr>
            <a:xfrm>
              <a:off x="125307" y="376676"/>
              <a:ext cx="931027" cy="385797"/>
              <a:chOff x="0" y="0"/>
              <a:chExt cx="931026" cy="385796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-1" y="5349"/>
                <a:ext cx="931027" cy="375103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-1" y="-1"/>
                <a:ext cx="931027" cy="3857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algn="l" defTabSz="1300480">
                  <a:defRPr b="1" sz="16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225" name="Shape 225"/>
          <p:cNvSpPr/>
          <p:nvPr/>
        </p:nvSpPr>
        <p:spPr>
          <a:xfrm>
            <a:off x="8203938" y="2700515"/>
            <a:ext cx="221032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4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VG:600VG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00"/>
                            </p:stCondLst>
                            <p:childTnLst>
                              <p:par>
                                <p:cTn id="55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7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"/>
                            </p:stCondLst>
                            <p:childTnLst>
                              <p:par>
                                <p:cTn id="81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00"/>
                            </p:stCondLst>
                            <p:childTnLst>
                              <p:par>
                                <p:cTn id="88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32" presetID="4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9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3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"/>
                            </p:stCondLst>
                            <p:childTnLst>
                              <p:par>
                                <p:cTn id="105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7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00"/>
                            </p:stCondLst>
                            <p:childTnLst>
                              <p:par>
                                <p:cTn id="109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8"/>
      <p:bldP build="whole" bldLvl="1" animBg="1" rev="0" advAuto="0" spid="224" grpId="24"/>
      <p:bldP build="whole" bldLvl="1" animBg="1" rev="0" advAuto="0" spid="219" grpId="23"/>
      <p:bldP build="whole" bldLvl="1" animBg="1" rev="0" advAuto="0" spid="192" grpId="13"/>
      <p:bldP build="whole" bldLvl="1" animBg="1" rev="0" advAuto="0" spid="188" grpId="11"/>
      <p:bldP build="whole" bldLvl="1" animBg="1" rev="0" advAuto="0" spid="213" grpId="21"/>
      <p:bldP build="whole" bldLvl="1" animBg="1" rev="0" advAuto="0" spid="185" grpId="4"/>
      <p:bldP build="whole" bldLvl="1" animBg="1" rev="0" advAuto="0" spid="210" grpId="19"/>
      <p:bldP build="whole" bldLvl="1" animBg="1" rev="0" advAuto="0" spid="204" grpId="16"/>
      <p:bldP build="whole" bldLvl="1" animBg="1" rev="0" advAuto="0" spid="209" grpId="1"/>
      <p:bldP build="whole" bldLvl="1" animBg="1" rev="0" advAuto="0" spid="184" grpId="6"/>
      <p:bldP build="whole" bldLvl="1" animBg="1" rev="0" advAuto="0" spid="190" grpId="3"/>
      <p:bldP build="whole" bldLvl="1" animBg="1" rev="0" advAuto="0" spid="199" grpId="14"/>
      <p:bldP build="whole" bldLvl="1" animBg="1" rev="0" advAuto="0" spid="207" grpId="2"/>
      <p:bldP build="whole" bldLvl="1" animBg="1" rev="0" advAuto="0" spid="212" grpId="20"/>
      <p:bldP build="whole" bldLvl="1" animBg="1" rev="0" advAuto="0" spid="194" grpId="17"/>
      <p:bldP build="whole" bldLvl="1" animBg="1" rev="0" advAuto="0" spid="214" grpId="22"/>
      <p:bldP build="whole" bldLvl="1" animBg="1" rev="0" advAuto="0" spid="187" grpId="8"/>
      <p:bldP build="whole" bldLvl="1" animBg="1" rev="0" advAuto="0" spid="191" grpId="7"/>
      <p:bldP build="whole" bldLvl="1" animBg="1" rev="0" advAuto="0" spid="193" grpId="15"/>
      <p:bldP build="whole" bldLvl="1" animBg="1" rev="0" advAuto="0" spid="183" grpId="9"/>
      <p:bldP build="whole" bldLvl="1" animBg="1" rev="0" advAuto="0" spid="186" grpId="12"/>
      <p:bldP build="whole" bldLvl="1" animBg="1" rev="0" advAuto="0" spid="177" grpId="5"/>
      <p:bldP build="whole" bldLvl="1" animBg="1" rev="0" advAuto="0" spid="189" grpId="1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-1" y="-38948"/>
            <a:ext cx="13004802" cy="9792550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5469680" y="1364043"/>
            <a:ext cx="433045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Premium</a:t>
            </a:r>
          </a:p>
        </p:txBody>
      </p:sp>
      <p:pic>
        <p:nvPicPr>
          <p:cNvPr id="2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5" y="5191600"/>
            <a:ext cx="694739" cy="40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89"/>
            <a:ext cx="731533" cy="405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4160433" y="4990211"/>
            <a:ext cx="806985" cy="806985"/>
            <a:chOff x="0" y="-1"/>
            <a:chExt cx="806984" cy="806984"/>
          </a:xfrm>
        </p:grpSpPr>
        <p:sp>
          <p:nvSpPr>
            <p:cNvPr id="231" name="Shape 231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4" name="Group 234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232" name="Shape 232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240" name="Group 240"/>
          <p:cNvGrpSpPr/>
          <p:nvPr/>
        </p:nvGrpSpPr>
        <p:grpSpPr>
          <a:xfrm>
            <a:off x="1317863" y="4984607"/>
            <a:ext cx="814455" cy="814455"/>
            <a:chOff x="0" y="-1"/>
            <a:chExt cx="814453" cy="814453"/>
          </a:xfrm>
        </p:grpSpPr>
        <p:sp>
          <p:nvSpPr>
            <p:cNvPr id="236" name="Shape 236"/>
            <p:cNvSpPr/>
            <p:nvPr/>
          </p:nvSpPr>
          <p:spPr>
            <a:xfrm>
              <a:off x="-1" y="-2"/>
              <a:ext cx="814454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39" name="Group 239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237" name="Shape 237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-1" y="-1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44" name="Group 244"/>
          <p:cNvGrpSpPr/>
          <p:nvPr/>
        </p:nvGrpSpPr>
        <p:grpSpPr>
          <a:xfrm>
            <a:off x="2761243" y="4990210"/>
            <a:ext cx="810749" cy="806983"/>
            <a:chOff x="0" y="0"/>
            <a:chExt cx="810748" cy="806981"/>
          </a:xfrm>
        </p:grpSpPr>
        <p:sp>
          <p:nvSpPr>
            <p:cNvPr id="241" name="Shape 241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88436" y="60973"/>
              <a:ext cx="627263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</a:t>
              </a:r>
              <a:r>
                <a:t>ú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90202" y="364747"/>
              <a:ext cx="720547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245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2630" y="4367148"/>
            <a:ext cx="405595" cy="673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Group 250"/>
          <p:cNvGrpSpPr/>
          <p:nvPr/>
        </p:nvGrpSpPr>
        <p:grpSpPr>
          <a:xfrm>
            <a:off x="2757507" y="3603336"/>
            <a:ext cx="814455" cy="814454"/>
            <a:chOff x="-1" y="-1"/>
            <a:chExt cx="814453" cy="814453"/>
          </a:xfrm>
        </p:grpSpPr>
        <p:sp>
          <p:nvSpPr>
            <p:cNvPr id="246" name="Shape 246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49" name="Group 249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3</a:t>
                </a:r>
              </a:p>
            </p:txBody>
          </p:sp>
        </p:grpSp>
      </p:grpSp>
      <p:pic>
        <p:nvPicPr>
          <p:cNvPr id="251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865" y="5840122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1284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7" name="Group 257"/>
          <p:cNvGrpSpPr/>
          <p:nvPr/>
        </p:nvGrpSpPr>
        <p:grpSpPr>
          <a:xfrm>
            <a:off x="2761243" y="6387300"/>
            <a:ext cx="806985" cy="806986"/>
            <a:chOff x="0" y="0"/>
            <a:chExt cx="806984" cy="806984"/>
          </a:xfrm>
        </p:grpSpPr>
        <p:sp>
          <p:nvSpPr>
            <p:cNvPr id="253" name="Shape 253"/>
            <p:cNvSpPr/>
            <p:nvPr/>
          </p:nvSpPr>
          <p:spPr>
            <a:xfrm>
              <a:off x="-1" y="-1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56" name="Group 256"/>
            <p:cNvGrpSpPr/>
            <p:nvPr/>
          </p:nvGrpSpPr>
          <p:grpSpPr>
            <a:xfrm>
              <a:off x="91325" y="178861"/>
              <a:ext cx="624374" cy="449297"/>
              <a:chOff x="0" y="0"/>
              <a:chExt cx="624373" cy="449296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258" name="Shape 258"/>
          <p:cNvSpPr/>
          <p:nvPr/>
        </p:nvSpPr>
        <p:spPr>
          <a:xfrm>
            <a:off x="7630017" y="5115859"/>
            <a:ext cx="4490315" cy="536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rPr sz="2800"/>
              <a:t>1</a:t>
            </a:r>
            <a:r>
              <a:rPr sz="2800"/>
              <a:t>5</a:t>
            </a:r>
            <a:r>
              <a:rPr sz="2800"/>
              <a:t>00 </a:t>
            </a:r>
            <a:r>
              <a:rPr sz="2800"/>
              <a:t>unidade</a:t>
            </a:r>
            <a:r>
              <a:rPr sz="2800"/>
              <a:t>s de consumo</a:t>
            </a:r>
          </a:p>
        </p:txBody>
      </p:sp>
      <p:pic>
        <p:nvPicPr>
          <p:cNvPr id="259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01584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2293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Group 265"/>
          <p:cNvGrpSpPr/>
          <p:nvPr/>
        </p:nvGrpSpPr>
        <p:grpSpPr>
          <a:xfrm>
            <a:off x="1353275" y="6383565"/>
            <a:ext cx="814455" cy="814455"/>
            <a:chOff x="-1" y="-1"/>
            <a:chExt cx="814453" cy="814453"/>
          </a:xfrm>
        </p:grpSpPr>
        <p:sp>
          <p:nvSpPr>
            <p:cNvPr id="261" name="Shape 261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4" name="Group 264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262" name="Shape 262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70" name="Group 270"/>
          <p:cNvGrpSpPr/>
          <p:nvPr/>
        </p:nvGrpSpPr>
        <p:grpSpPr>
          <a:xfrm>
            <a:off x="4156699" y="6383565"/>
            <a:ext cx="814455" cy="814455"/>
            <a:chOff x="-1" y="-1"/>
            <a:chExt cx="814453" cy="814453"/>
          </a:xfrm>
        </p:grpSpPr>
        <p:sp>
          <p:nvSpPr>
            <p:cNvPr id="266" name="Shape 266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69" name="Group 269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271" name="Shape 271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sp>
        <p:nvSpPr>
          <p:cNvPr id="272" name="Shape 272"/>
          <p:cNvSpPr/>
          <p:nvPr/>
        </p:nvSpPr>
        <p:spPr>
          <a:xfrm>
            <a:off x="8203938" y="2700515"/>
            <a:ext cx="221032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6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VG:840VG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6"/>
      <p:bldP build="whole" bldLvl="1" animBg="1" rev="0" advAuto="0" spid="229" grpId="8"/>
      <p:bldP build="whole" bldLvl="1" animBg="1" rev="0" advAuto="0" spid="240" grpId="4"/>
      <p:bldP build="whole" bldLvl="1" animBg="1" rev="0" advAuto="0" spid="230" grpId="7"/>
      <p:bldP build="whole" bldLvl="1" animBg="1" rev="0" advAuto="0" spid="252" grpId="10"/>
      <p:bldP build="whole" bldLvl="1" animBg="1" rev="0" advAuto="0" spid="270" grpId="15"/>
      <p:bldP build="whole" bldLvl="1" animBg="1" rev="0" advAuto="0" spid="271" grpId="16"/>
      <p:bldP build="whole" bldLvl="1" animBg="1" rev="0" advAuto="0" spid="245" grpId="3"/>
      <p:bldP build="whole" bldLvl="1" animBg="1" rev="0" advAuto="0" spid="228" grpId="1"/>
      <p:bldP build="whole" bldLvl="1" animBg="1" rev="0" advAuto="0" spid="251" grpId="11"/>
      <p:bldP build="whole" bldLvl="1" animBg="1" rev="0" advAuto="0" spid="257" grpId="9"/>
      <p:bldP build="whole" bldLvl="1" animBg="1" rev="0" advAuto="0" spid="250" grpId="2"/>
      <p:bldP build="whole" bldLvl="1" animBg="1" rev="0" advAuto="0" spid="244" grpId="5"/>
      <p:bldP build="whole" bldLvl="1" animBg="1" rev="0" advAuto="0" spid="259" grpId="12"/>
      <p:bldP build="whole" bldLvl="1" animBg="1" rev="0" advAuto="0" spid="260" grpId="13"/>
      <p:bldP build="whole" bldLvl="1" animBg="1" rev="0" advAuto="0" spid="265" grpId="1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177799" y="227753"/>
            <a:ext cx="13004802" cy="9792549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5469680" y="1364043"/>
            <a:ext cx="419189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Director</a:t>
            </a:r>
          </a:p>
        </p:txBody>
      </p:sp>
      <p:pic>
        <p:nvPicPr>
          <p:cNvPr id="276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5" y="5191600"/>
            <a:ext cx="694739" cy="40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89"/>
            <a:ext cx="731533" cy="405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4160433" y="4990211"/>
            <a:ext cx="806985" cy="806985"/>
            <a:chOff x="0" y="-1"/>
            <a:chExt cx="806984" cy="806984"/>
          </a:xfrm>
        </p:grpSpPr>
        <p:sp>
          <p:nvSpPr>
            <p:cNvPr id="278" name="Shape 278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1" name="Group 281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287" name="Group 287"/>
          <p:cNvGrpSpPr/>
          <p:nvPr/>
        </p:nvGrpSpPr>
        <p:grpSpPr>
          <a:xfrm>
            <a:off x="1317863" y="4984607"/>
            <a:ext cx="814455" cy="814455"/>
            <a:chOff x="0" y="-1"/>
            <a:chExt cx="814453" cy="814453"/>
          </a:xfrm>
        </p:grpSpPr>
        <p:sp>
          <p:nvSpPr>
            <p:cNvPr id="283" name="Shape 283"/>
            <p:cNvSpPr/>
            <p:nvPr/>
          </p:nvSpPr>
          <p:spPr>
            <a:xfrm>
              <a:off x="-1" y="-2"/>
              <a:ext cx="814454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86" name="Group 286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-1" y="-1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291" name="Group 291"/>
          <p:cNvGrpSpPr/>
          <p:nvPr/>
        </p:nvGrpSpPr>
        <p:grpSpPr>
          <a:xfrm>
            <a:off x="2761243" y="4990210"/>
            <a:ext cx="810749" cy="806983"/>
            <a:chOff x="0" y="0"/>
            <a:chExt cx="810748" cy="806981"/>
          </a:xfrm>
        </p:grpSpPr>
        <p:sp>
          <p:nvSpPr>
            <p:cNvPr id="288" name="Shape 288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88436" y="60973"/>
              <a:ext cx="627263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</a:t>
              </a:r>
              <a:r>
                <a:t>ú</a:t>
              </a:r>
            </a:p>
          </p:txBody>
        </p:sp>
        <p:sp>
          <p:nvSpPr>
            <p:cNvPr id="290" name="Shape 290"/>
            <p:cNvSpPr/>
            <p:nvPr/>
          </p:nvSpPr>
          <p:spPr>
            <a:xfrm>
              <a:off x="90202" y="364747"/>
              <a:ext cx="720547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292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8865" y="5840122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1284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roup 298"/>
          <p:cNvGrpSpPr/>
          <p:nvPr/>
        </p:nvGrpSpPr>
        <p:grpSpPr>
          <a:xfrm>
            <a:off x="2761243" y="6387300"/>
            <a:ext cx="806985" cy="806986"/>
            <a:chOff x="0" y="0"/>
            <a:chExt cx="806984" cy="806984"/>
          </a:xfrm>
        </p:grpSpPr>
        <p:sp>
          <p:nvSpPr>
            <p:cNvPr id="294" name="Shape 294"/>
            <p:cNvSpPr/>
            <p:nvPr/>
          </p:nvSpPr>
          <p:spPr>
            <a:xfrm>
              <a:off x="-1" y="-1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297" name="Group 297"/>
            <p:cNvGrpSpPr/>
            <p:nvPr/>
          </p:nvGrpSpPr>
          <p:grpSpPr>
            <a:xfrm>
              <a:off x="91325" y="178861"/>
              <a:ext cx="624374" cy="449297"/>
              <a:chOff x="0" y="0"/>
              <a:chExt cx="624373" cy="449296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299" name="Shape 299"/>
          <p:cNvSpPr/>
          <p:nvPr/>
        </p:nvSpPr>
        <p:spPr>
          <a:xfrm>
            <a:off x="7630017" y="5189389"/>
            <a:ext cx="4505619" cy="536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  <a:r>
              <a:t>2</a:t>
            </a:r>
            <a:r>
              <a:t>000 </a:t>
            </a:r>
            <a:r>
              <a:t>unidade</a:t>
            </a:r>
            <a:r>
              <a:t>s de consumo</a:t>
            </a:r>
          </a:p>
        </p:txBody>
      </p:sp>
      <p:pic>
        <p:nvPicPr>
          <p:cNvPr id="300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5" name="Group 305"/>
          <p:cNvGrpSpPr/>
          <p:nvPr/>
        </p:nvGrpSpPr>
        <p:grpSpPr>
          <a:xfrm>
            <a:off x="1562776" y="6495907"/>
            <a:ext cx="814455" cy="814455"/>
            <a:chOff x="-1" y="-1"/>
            <a:chExt cx="814453" cy="814453"/>
          </a:xfrm>
        </p:grpSpPr>
        <p:sp>
          <p:nvSpPr>
            <p:cNvPr id="301" name="Shape 301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04" name="Group 304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02" name="Shape 302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306" name="Shape 306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307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3821" y="712581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Group 312"/>
          <p:cNvGrpSpPr/>
          <p:nvPr/>
        </p:nvGrpSpPr>
        <p:grpSpPr>
          <a:xfrm>
            <a:off x="2759390" y="7766730"/>
            <a:ext cx="814455" cy="814455"/>
            <a:chOff x="-1" y="-1"/>
            <a:chExt cx="814453" cy="814453"/>
          </a:xfrm>
        </p:grpSpPr>
        <p:sp>
          <p:nvSpPr>
            <p:cNvPr id="308" name="Shape 308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1" name="Group 311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09" name="Shape 309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17" name="Group 317"/>
          <p:cNvGrpSpPr/>
          <p:nvPr/>
        </p:nvGrpSpPr>
        <p:grpSpPr>
          <a:xfrm>
            <a:off x="655232" y="6499642"/>
            <a:ext cx="806986" cy="806985"/>
            <a:chOff x="0" y="-1"/>
            <a:chExt cx="806984" cy="806984"/>
          </a:xfrm>
        </p:grpSpPr>
        <p:sp>
          <p:nvSpPr>
            <p:cNvPr id="313" name="Shape 313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16" name="Group 316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322" name="Group 322"/>
          <p:cNvGrpSpPr/>
          <p:nvPr/>
        </p:nvGrpSpPr>
        <p:grpSpPr>
          <a:xfrm>
            <a:off x="4706533" y="6387300"/>
            <a:ext cx="806985" cy="806985"/>
            <a:chOff x="0" y="-1"/>
            <a:chExt cx="806984" cy="806984"/>
          </a:xfrm>
        </p:grpSpPr>
        <p:sp>
          <p:nvSpPr>
            <p:cNvPr id="318" name="Shape 318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21" name="Group 321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319" name="Shape 319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0" name="Shape 320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323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6" y="58481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0106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7392065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0" name="Group 330"/>
          <p:cNvGrpSpPr/>
          <p:nvPr/>
        </p:nvGrpSpPr>
        <p:grpSpPr>
          <a:xfrm>
            <a:off x="1562776" y="8141394"/>
            <a:ext cx="814455" cy="814455"/>
            <a:chOff x="-1" y="0"/>
            <a:chExt cx="814453" cy="814453"/>
          </a:xfrm>
        </p:grpSpPr>
        <p:sp>
          <p:nvSpPr>
            <p:cNvPr id="326" name="Shape 326"/>
            <p:cNvSpPr/>
            <p:nvPr/>
          </p:nvSpPr>
          <p:spPr>
            <a:xfrm>
              <a:off x="-2" y="-1"/>
              <a:ext cx="814455" cy="8144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29" name="Group 329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0" y="0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35" name="Group 335"/>
          <p:cNvGrpSpPr/>
          <p:nvPr/>
        </p:nvGrpSpPr>
        <p:grpSpPr>
          <a:xfrm>
            <a:off x="655232" y="8145129"/>
            <a:ext cx="806986" cy="806985"/>
            <a:chOff x="0" y="-1"/>
            <a:chExt cx="806984" cy="806984"/>
          </a:xfrm>
        </p:grpSpPr>
        <p:sp>
          <p:nvSpPr>
            <p:cNvPr id="331" name="Shape 331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34" name="Group 334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336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6" y="7493665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8027689" y="2700515"/>
            <a:ext cx="256282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9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VG:1</a:t>
            </a:r>
            <a:r>
              <a:t>,</a:t>
            </a:r>
            <a:r>
              <a:t>200VG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"/>
                            </p:stCondLst>
                            <p:childTnLst>
                              <p:par>
                                <p:cTn id="75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00"/>
                            </p:stCondLst>
                            <p:childTnLst>
                              <p:par>
                                <p:cTn id="79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1"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6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00"/>
                            </p:stCondLst>
                            <p:childTnLst>
                              <p:par>
                                <p:cTn id="108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0" dur="2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12" presetClass="entr" nodeType="afterEffect" presetSubtype="9" presetID="15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22"/>
      <p:bldP build="whole" bldLvl="1" animBg="1" rev="0" advAuto="0" spid="275" grpId="1"/>
      <p:bldP build="whole" bldLvl="1" animBg="1" rev="0" advAuto="0" spid="317" grpId="15"/>
      <p:bldP build="whole" bldLvl="1" animBg="1" rev="0" advAuto="0" spid="305" grpId="11"/>
      <p:bldP build="whole" bldLvl="1" animBg="1" rev="0" advAuto="0" spid="291" grpId="3"/>
      <p:bldP build="whole" bldLvl="1" animBg="1" rev="0" advAuto="0" spid="300" grpId="10"/>
      <p:bldP build="whole" bldLvl="1" animBg="1" rev="0" advAuto="0" spid="307" grpId="13"/>
      <p:bldP build="whole" bldLvl="1" animBg="1" rev="0" advAuto="0" spid="292" grpId="9"/>
      <p:bldP build="whole" bldLvl="1" animBg="1" rev="0" advAuto="0" spid="287" grpId="2"/>
      <p:bldP build="whole" bldLvl="1" animBg="1" rev="0" advAuto="0" spid="282" grpId="4"/>
      <p:bldP build="whole" bldLvl="1" animBg="1" rev="0" advAuto="0" spid="330" grpId="20"/>
      <p:bldP build="whole" bldLvl="1" animBg="1" rev="0" advAuto="0" spid="335" grpId="21"/>
      <p:bldP build="whole" bldLvl="1" animBg="1" rev="0" advAuto="0" spid="277" grpId="5"/>
      <p:bldP build="whole" bldLvl="1" animBg="1" rev="0" advAuto="0" spid="306" grpId="12"/>
      <p:bldP build="whole" bldLvl="1" animBg="1" rev="0" advAuto="0" spid="325" grpId="19"/>
      <p:bldP build="whole" bldLvl="1" animBg="1" rev="0" advAuto="0" spid="293" grpId="8"/>
      <p:bldP build="whole" bldLvl="1" animBg="1" rev="0" advAuto="0" spid="276" grpId="6"/>
      <p:bldP build="whole" bldLvl="1" animBg="1" rev="0" advAuto="0" spid="324" grpId="18"/>
      <p:bldP build="whole" bldLvl="1" animBg="1" rev="0" advAuto="0" spid="322" grpId="16"/>
      <p:bldP build="whole" bldLvl="1" animBg="1" rev="0" advAuto="0" spid="298" grpId="7"/>
      <p:bldP build="whole" bldLvl="1" animBg="1" rev="0" advAuto="0" spid="323" grpId="17"/>
      <p:bldP build="whole" bldLvl="1" animBg="1" rev="0" advAuto="0" spid="312" grpId="1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-88901" y="-19475"/>
            <a:ext cx="13004802" cy="9792550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5469680" y="1364043"/>
            <a:ext cx="34236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Ejecutivo  Elite</a:t>
            </a:r>
          </a:p>
        </p:txBody>
      </p:sp>
      <p:pic>
        <p:nvPicPr>
          <p:cNvPr id="341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5" y="5191600"/>
            <a:ext cx="694739" cy="40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5189389"/>
            <a:ext cx="731533" cy="405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Group 347"/>
          <p:cNvGrpSpPr/>
          <p:nvPr/>
        </p:nvGrpSpPr>
        <p:grpSpPr>
          <a:xfrm>
            <a:off x="4160433" y="4990211"/>
            <a:ext cx="806985" cy="806985"/>
            <a:chOff x="0" y="-1"/>
            <a:chExt cx="806984" cy="806984"/>
          </a:xfrm>
        </p:grpSpPr>
        <p:sp>
          <p:nvSpPr>
            <p:cNvPr id="343" name="Shape 343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46" name="Group 346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344" name="Shape 344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352" name="Group 352"/>
          <p:cNvGrpSpPr/>
          <p:nvPr/>
        </p:nvGrpSpPr>
        <p:grpSpPr>
          <a:xfrm>
            <a:off x="1317863" y="4984607"/>
            <a:ext cx="814455" cy="814455"/>
            <a:chOff x="0" y="-1"/>
            <a:chExt cx="814453" cy="814453"/>
          </a:xfrm>
        </p:grpSpPr>
        <p:sp>
          <p:nvSpPr>
            <p:cNvPr id="348" name="Shape 348"/>
            <p:cNvSpPr/>
            <p:nvPr/>
          </p:nvSpPr>
          <p:spPr>
            <a:xfrm>
              <a:off x="-1" y="-2"/>
              <a:ext cx="814454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51" name="Group 351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-1" y="-1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56" name="Group 356"/>
          <p:cNvGrpSpPr/>
          <p:nvPr/>
        </p:nvGrpSpPr>
        <p:grpSpPr>
          <a:xfrm>
            <a:off x="2761243" y="4990210"/>
            <a:ext cx="810749" cy="806983"/>
            <a:chOff x="0" y="0"/>
            <a:chExt cx="810748" cy="806981"/>
          </a:xfrm>
        </p:grpSpPr>
        <p:sp>
          <p:nvSpPr>
            <p:cNvPr id="353" name="Shape 353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88436" y="60973"/>
              <a:ext cx="627263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</a:t>
              </a:r>
              <a:r>
                <a:t>ú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90202" y="364747"/>
              <a:ext cx="720547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357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2630" y="4367148"/>
            <a:ext cx="405595" cy="673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Group 362"/>
          <p:cNvGrpSpPr/>
          <p:nvPr/>
        </p:nvGrpSpPr>
        <p:grpSpPr>
          <a:xfrm>
            <a:off x="2757507" y="3603336"/>
            <a:ext cx="814455" cy="814454"/>
            <a:chOff x="-1" y="-1"/>
            <a:chExt cx="814453" cy="814453"/>
          </a:xfrm>
        </p:grpSpPr>
        <p:sp>
          <p:nvSpPr>
            <p:cNvPr id="358" name="Shape 358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61" name="Group 361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59" name="Shape 359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3</a:t>
                </a:r>
              </a:p>
            </p:txBody>
          </p:sp>
        </p:grpSp>
      </p:grpSp>
      <p:pic>
        <p:nvPicPr>
          <p:cNvPr id="363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8865" y="5840122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1284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Group 369"/>
          <p:cNvGrpSpPr/>
          <p:nvPr/>
        </p:nvGrpSpPr>
        <p:grpSpPr>
          <a:xfrm>
            <a:off x="2761243" y="6387300"/>
            <a:ext cx="806985" cy="806986"/>
            <a:chOff x="0" y="0"/>
            <a:chExt cx="806984" cy="806984"/>
          </a:xfrm>
        </p:grpSpPr>
        <p:sp>
          <p:nvSpPr>
            <p:cNvPr id="365" name="Shape 365"/>
            <p:cNvSpPr/>
            <p:nvPr/>
          </p:nvSpPr>
          <p:spPr>
            <a:xfrm>
              <a:off x="-1" y="-1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68" name="Group 368"/>
            <p:cNvGrpSpPr/>
            <p:nvPr/>
          </p:nvGrpSpPr>
          <p:grpSpPr>
            <a:xfrm>
              <a:off x="91325" y="178861"/>
              <a:ext cx="624374" cy="449297"/>
              <a:chOff x="0" y="0"/>
              <a:chExt cx="624373" cy="449296"/>
            </a:xfrm>
          </p:grpSpPr>
          <p:sp>
            <p:nvSpPr>
              <p:cNvPr id="366" name="Shape 366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370" name="Shape 370"/>
          <p:cNvSpPr/>
          <p:nvPr/>
        </p:nvSpPr>
        <p:spPr>
          <a:xfrm>
            <a:off x="7814867" y="5141509"/>
            <a:ext cx="4398488" cy="536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2</a:t>
            </a:r>
            <a:r>
              <a:t>5</a:t>
            </a:r>
            <a:r>
              <a:t>00 </a:t>
            </a:r>
            <a:r>
              <a:t>unidade</a:t>
            </a:r>
            <a:r>
              <a:t>s de consumo</a:t>
            </a:r>
          </a:p>
        </p:txBody>
      </p:sp>
      <p:pic>
        <p:nvPicPr>
          <p:cNvPr id="371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56669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7207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7" name="Group 377"/>
          <p:cNvGrpSpPr/>
          <p:nvPr/>
        </p:nvGrpSpPr>
        <p:grpSpPr>
          <a:xfrm>
            <a:off x="1562776" y="6495907"/>
            <a:ext cx="814455" cy="814455"/>
            <a:chOff x="-1" y="-1"/>
            <a:chExt cx="814453" cy="814453"/>
          </a:xfrm>
        </p:grpSpPr>
        <p:sp>
          <p:nvSpPr>
            <p:cNvPr id="373" name="Shape 373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76" name="Group 376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82" name="Group 382"/>
          <p:cNvGrpSpPr/>
          <p:nvPr/>
        </p:nvGrpSpPr>
        <p:grpSpPr>
          <a:xfrm>
            <a:off x="3826499" y="6383565"/>
            <a:ext cx="814455" cy="814455"/>
            <a:chOff x="-1" y="-1"/>
            <a:chExt cx="814453" cy="814453"/>
          </a:xfrm>
        </p:grpSpPr>
        <p:sp>
          <p:nvSpPr>
            <p:cNvPr id="378" name="Shape 378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81" name="Group 381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79" name="Shape 379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383" name="Shape 383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384" name="image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3821" y="2987718"/>
            <a:ext cx="405594" cy="673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3821" y="7125812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Group 390"/>
          <p:cNvGrpSpPr/>
          <p:nvPr/>
        </p:nvGrpSpPr>
        <p:grpSpPr>
          <a:xfrm>
            <a:off x="2759390" y="2172358"/>
            <a:ext cx="814455" cy="814455"/>
            <a:chOff x="-1" y="-1"/>
            <a:chExt cx="814453" cy="814453"/>
          </a:xfrm>
        </p:grpSpPr>
        <p:sp>
          <p:nvSpPr>
            <p:cNvPr id="386" name="Shape 386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89" name="Group 389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87" name="Shape 387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395" name="Group 395"/>
          <p:cNvGrpSpPr/>
          <p:nvPr/>
        </p:nvGrpSpPr>
        <p:grpSpPr>
          <a:xfrm>
            <a:off x="2759390" y="7766730"/>
            <a:ext cx="814455" cy="814455"/>
            <a:chOff x="-1" y="-1"/>
            <a:chExt cx="814453" cy="814453"/>
          </a:xfrm>
        </p:grpSpPr>
        <p:sp>
          <p:nvSpPr>
            <p:cNvPr id="391" name="Shape 391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94" name="Group 394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392" name="Shape 392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00" name="Group 400"/>
          <p:cNvGrpSpPr/>
          <p:nvPr/>
        </p:nvGrpSpPr>
        <p:grpSpPr>
          <a:xfrm>
            <a:off x="655232" y="6499642"/>
            <a:ext cx="806986" cy="806985"/>
            <a:chOff x="0" y="-1"/>
            <a:chExt cx="806984" cy="806984"/>
          </a:xfrm>
        </p:grpSpPr>
        <p:sp>
          <p:nvSpPr>
            <p:cNvPr id="396" name="Shape 396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399" name="Group 399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397" name="Shape 397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05" name="Group 405"/>
          <p:cNvGrpSpPr/>
          <p:nvPr/>
        </p:nvGrpSpPr>
        <p:grpSpPr>
          <a:xfrm>
            <a:off x="4706533" y="6387300"/>
            <a:ext cx="806985" cy="806985"/>
            <a:chOff x="0" y="-1"/>
            <a:chExt cx="806984" cy="806984"/>
          </a:xfrm>
        </p:grpSpPr>
        <p:sp>
          <p:nvSpPr>
            <p:cNvPr id="401" name="Shape 401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04" name="Group 404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02" name="Shape 402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06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806" y="58481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0106" y="57465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5869" y="727057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16407" y="7270578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Group 414"/>
          <p:cNvGrpSpPr/>
          <p:nvPr/>
        </p:nvGrpSpPr>
        <p:grpSpPr>
          <a:xfrm>
            <a:off x="1511976" y="8019907"/>
            <a:ext cx="814455" cy="814455"/>
            <a:chOff x="-1" y="-1"/>
            <a:chExt cx="814453" cy="814453"/>
          </a:xfrm>
        </p:grpSpPr>
        <p:sp>
          <p:nvSpPr>
            <p:cNvPr id="410" name="Shape 410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13" name="Group 413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411" name="Shape 411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19" name="Group 419"/>
          <p:cNvGrpSpPr/>
          <p:nvPr/>
        </p:nvGrpSpPr>
        <p:grpSpPr>
          <a:xfrm>
            <a:off x="3775699" y="7907565"/>
            <a:ext cx="814455" cy="814455"/>
            <a:chOff x="-1" y="-1"/>
            <a:chExt cx="814453" cy="814453"/>
          </a:xfrm>
        </p:grpSpPr>
        <p:sp>
          <p:nvSpPr>
            <p:cNvPr id="415" name="Shape 415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18" name="Group 418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24" name="Group 424"/>
          <p:cNvGrpSpPr/>
          <p:nvPr/>
        </p:nvGrpSpPr>
        <p:grpSpPr>
          <a:xfrm>
            <a:off x="604432" y="8023643"/>
            <a:ext cx="806986" cy="806985"/>
            <a:chOff x="0" y="-1"/>
            <a:chExt cx="806984" cy="806984"/>
          </a:xfrm>
        </p:grpSpPr>
        <p:sp>
          <p:nvSpPr>
            <p:cNvPr id="420" name="Shape 420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23" name="Group 423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21" name="Shape 421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29" name="Group 429"/>
          <p:cNvGrpSpPr/>
          <p:nvPr/>
        </p:nvGrpSpPr>
        <p:grpSpPr>
          <a:xfrm>
            <a:off x="4655733" y="7911301"/>
            <a:ext cx="806985" cy="806985"/>
            <a:chOff x="0" y="-1"/>
            <a:chExt cx="806984" cy="806984"/>
          </a:xfrm>
        </p:grpSpPr>
        <p:sp>
          <p:nvSpPr>
            <p:cNvPr id="425" name="Shape 425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28" name="Group 428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30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6006" y="7372178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2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99306" y="7270578"/>
            <a:ext cx="405594" cy="691535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/>
          <p:nvPr/>
        </p:nvSpPr>
        <p:spPr>
          <a:xfrm>
            <a:off x="8027689" y="2700515"/>
            <a:ext cx="256282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14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1,8</a:t>
            </a:r>
            <a:r>
              <a:t>00VG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"/>
                            </p:stCondLst>
                            <p:childTnLst>
                              <p:par>
                                <p:cTn id="63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1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0" dur="1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00"/>
                            </p:stCondLst>
                            <p:childTnLst>
                              <p:par>
                                <p:cTn id="102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2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00"/>
                            </p:stCondLst>
                            <p:childTnLst>
                              <p:par>
                                <p:cTn id="106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8"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00"/>
                            </p:stCondLst>
                            <p:childTnLst>
                              <p:par>
                                <p:cTn id="110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17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00"/>
                            </p:stCondLst>
                            <p:childTnLst>
                              <p:par>
                                <p:cTn id="124" presetClass="entr" nodeType="afterEffect" presetSubtype="9" presetID="15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600"/>
                            </p:stCondLst>
                            <p:childTnLst>
                              <p:par>
                                <p:cTn id="131" presetClass="entr" nodeType="afterEffect" presetSubtype="9" presetID="15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0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700"/>
                            </p:stCondLst>
                            <p:childTnLst>
                              <p:par>
                                <p:cTn id="142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4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00"/>
                            </p:stCondLst>
                            <p:childTnLst>
                              <p:par>
                                <p:cTn id="146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2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2" dur="2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00"/>
                            </p:stCondLst>
                            <p:childTnLst>
                              <p:par>
                                <p:cTn id="154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00"/>
                            </p:stCondLst>
                            <p:childTnLst>
                              <p:par>
                                <p:cTn id="161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3"/>
      <p:bldP build="whole" bldLvl="1" animBg="1" rev="0" advAuto="0" spid="382" grpId="15"/>
      <p:bldP build="whole" bldLvl="1" animBg="1" rev="0" advAuto="0" spid="356" grpId="5"/>
      <p:bldP build="whole" bldLvl="1" animBg="1" rev="0" advAuto="0" spid="352" grpId="4"/>
      <p:bldP build="whole" bldLvl="1" animBg="1" rev="0" advAuto="0" spid="414" grpId="27"/>
      <p:bldP build="whole" bldLvl="1" animBg="1" rev="0" advAuto="0" spid="431" grpId="32"/>
      <p:bldP build="whole" bldLvl="1" animBg="1" rev="0" advAuto="0" spid="357" grpId="3"/>
      <p:bldP build="whole" bldLvl="1" animBg="1" rev="0" advAuto="0" spid="347" grpId="6"/>
      <p:bldP build="whole" bldLvl="1" animBg="1" rev="0" advAuto="0" spid="362" grpId="2"/>
      <p:bldP build="whole" bldLvl="1" animBg="1" rev="0" advAuto="0" spid="390" grpId="19"/>
      <p:bldP build="whole" bldLvl="1" animBg="1" rev="0" advAuto="0" spid="377" grpId="14"/>
      <p:bldP build="whole" bldLvl="1" animBg="1" rev="0" advAuto="0" spid="364" grpId="10"/>
      <p:bldP build="whole" bldLvl="1" animBg="1" rev="0" advAuto="0" spid="384" grpId="17"/>
      <p:bldP build="whole" bldLvl="1" animBg="1" rev="0" advAuto="0" spid="383" grpId="16"/>
      <p:bldP build="whole" bldLvl="1" animBg="1" rev="0" advAuto="0" spid="405" grpId="22"/>
      <p:bldP build="whole" bldLvl="1" animBg="1" rev="0" advAuto="0" spid="395" grpId="20"/>
      <p:bldP build="whole" bldLvl="1" animBg="1" rev="0" advAuto="0" spid="385" grpId="18"/>
      <p:bldP build="whole" bldLvl="1" animBg="1" rev="0" advAuto="0" spid="342" grpId="7"/>
      <p:bldP build="whole" bldLvl="1" animBg="1" rev="0" advAuto="0" spid="406" grpId="23"/>
      <p:bldP build="whole" bldLvl="1" animBg="1" rev="0" advAuto="0" spid="408" grpId="25"/>
      <p:bldP build="whole" bldLvl="1" animBg="1" rev="0" advAuto="0" spid="409" grpId="26"/>
      <p:bldP build="whole" bldLvl="1" animBg="1" rev="0" advAuto="0" spid="430" grpId="31"/>
      <p:bldP build="whole" bldLvl="1" animBg="1" rev="0" advAuto="0" spid="371" grpId="12"/>
      <p:bldP build="whole" bldLvl="1" animBg="1" rev="0" advAuto="0" spid="341" grpId="8"/>
      <p:bldP build="whole" bldLvl="1" animBg="1" rev="0" advAuto="0" spid="407" grpId="24"/>
      <p:bldP build="whole" bldLvl="1" animBg="1" rev="0" advAuto="0" spid="363" grpId="11"/>
      <p:bldP build="whole" bldLvl="1" animBg="1" rev="0" advAuto="0" spid="400" grpId="21"/>
      <p:bldP build="whole" bldLvl="1" animBg="1" rev="0" advAuto="0" spid="419" grpId="28"/>
      <p:bldP build="whole" bldLvl="1" animBg="1" rev="0" advAuto="0" spid="340" grpId="1"/>
      <p:bldP build="whole" bldLvl="1" animBg="1" rev="0" advAuto="0" spid="424" grpId="29"/>
      <p:bldP build="whole" bldLvl="1" animBg="1" rev="0" advAuto="0" spid="369" grpId="9"/>
      <p:bldP build="whole" bldLvl="1" animBg="1" rev="0" advAuto="0" spid="429" grpId="3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-24916" y="3383"/>
            <a:ext cx="13004802" cy="9792550"/>
          </a:xfrm>
          <a:prstGeom prst="rect">
            <a:avLst/>
          </a:prstGeom>
          <a:gradFill>
            <a:gsLst>
              <a:gs pos="0">
                <a:srgbClr val="558ED5"/>
              </a:gs>
              <a:gs pos="19000">
                <a:srgbClr val="C6D9F1"/>
              </a:gs>
              <a:gs pos="73000">
                <a:srgbClr val="FFFFFF"/>
              </a:gs>
            </a:gsLst>
            <a:path path="circle">
              <a:fillToRect l="-19636" t="62278" r="119636" b="37721"/>
            </a:path>
          </a:gradFill>
          <a:ln w="12700">
            <a:miter lim="400000"/>
          </a:ln>
          <a:effectLst>
            <a:outerShdw sx="100000" sy="100000" kx="0" ky="0" algn="b" rotWithShape="0" blurRad="63500" dist="508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defTabSz="130048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35" name="Shape 435"/>
          <p:cNvSpPr/>
          <p:nvPr/>
        </p:nvSpPr>
        <p:spPr>
          <a:xfrm>
            <a:off x="5469680" y="1364043"/>
            <a:ext cx="15998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</a:t>
            </a:r>
          </a:p>
        </p:txBody>
      </p:sp>
      <p:pic>
        <p:nvPicPr>
          <p:cNvPr id="436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595" y="3337400"/>
            <a:ext cx="694739" cy="40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1676" y="3335189"/>
            <a:ext cx="731533" cy="4055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2" name="Group 442"/>
          <p:cNvGrpSpPr/>
          <p:nvPr/>
        </p:nvGrpSpPr>
        <p:grpSpPr>
          <a:xfrm>
            <a:off x="4160433" y="3136011"/>
            <a:ext cx="806985" cy="806985"/>
            <a:chOff x="0" y="-1"/>
            <a:chExt cx="806984" cy="806984"/>
          </a:xfrm>
        </p:grpSpPr>
        <p:sp>
          <p:nvSpPr>
            <p:cNvPr id="438" name="Shape 438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41" name="Group 441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39" name="Shape 439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47" name="Group 447"/>
          <p:cNvGrpSpPr/>
          <p:nvPr/>
        </p:nvGrpSpPr>
        <p:grpSpPr>
          <a:xfrm>
            <a:off x="1317863" y="3130407"/>
            <a:ext cx="814455" cy="814455"/>
            <a:chOff x="0" y="-1"/>
            <a:chExt cx="814453" cy="814453"/>
          </a:xfrm>
        </p:grpSpPr>
        <p:sp>
          <p:nvSpPr>
            <p:cNvPr id="443" name="Shape 443"/>
            <p:cNvSpPr/>
            <p:nvPr/>
          </p:nvSpPr>
          <p:spPr>
            <a:xfrm>
              <a:off x="-1" y="-2"/>
              <a:ext cx="814454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46" name="Group 446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444" name="Shape 444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-1" y="-1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51" name="Group 451"/>
          <p:cNvGrpSpPr/>
          <p:nvPr/>
        </p:nvGrpSpPr>
        <p:grpSpPr>
          <a:xfrm>
            <a:off x="2761243" y="3136010"/>
            <a:ext cx="810749" cy="806983"/>
            <a:chOff x="0" y="0"/>
            <a:chExt cx="810748" cy="806981"/>
          </a:xfrm>
        </p:grpSpPr>
        <p:sp>
          <p:nvSpPr>
            <p:cNvPr id="448" name="Shape 448"/>
            <p:cNvSpPr/>
            <p:nvPr/>
          </p:nvSpPr>
          <p:spPr>
            <a:xfrm>
              <a:off x="-1" y="0"/>
              <a:ext cx="806986" cy="806983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88436" y="60973"/>
              <a:ext cx="627263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T</a:t>
              </a:r>
              <a:r>
                <a:t>ú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90202" y="364747"/>
              <a:ext cx="720547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 VP</a:t>
              </a:r>
            </a:p>
          </p:txBody>
        </p:sp>
      </p:grpSp>
      <p:pic>
        <p:nvPicPr>
          <p:cNvPr id="452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8480" y="6614824"/>
            <a:ext cx="4881239" cy="76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1284" y="38923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" name="Group 458"/>
          <p:cNvGrpSpPr/>
          <p:nvPr/>
        </p:nvGrpSpPr>
        <p:grpSpPr>
          <a:xfrm>
            <a:off x="2761243" y="4533100"/>
            <a:ext cx="806985" cy="806986"/>
            <a:chOff x="0" y="0"/>
            <a:chExt cx="806984" cy="806984"/>
          </a:xfrm>
        </p:grpSpPr>
        <p:sp>
          <p:nvSpPr>
            <p:cNvPr id="454" name="Shape 454"/>
            <p:cNvSpPr/>
            <p:nvPr/>
          </p:nvSpPr>
          <p:spPr>
            <a:xfrm>
              <a:off x="-1" y="-1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57" name="Group 457"/>
            <p:cNvGrpSpPr/>
            <p:nvPr/>
          </p:nvGrpSpPr>
          <p:grpSpPr>
            <a:xfrm>
              <a:off x="91325" y="178861"/>
              <a:ext cx="624374" cy="449297"/>
              <a:chOff x="0" y="0"/>
              <a:chExt cx="624373" cy="449296"/>
            </a:xfrm>
          </p:grpSpPr>
          <p:sp>
            <p:nvSpPr>
              <p:cNvPr id="455" name="Shape 455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4</a:t>
                </a:r>
              </a:p>
            </p:txBody>
          </p:sp>
        </p:grpSp>
      </p:grpSp>
      <p:sp>
        <p:nvSpPr>
          <p:cNvPr id="459" name="Shape 459"/>
          <p:cNvSpPr/>
          <p:nvPr/>
        </p:nvSpPr>
        <p:spPr>
          <a:xfrm>
            <a:off x="6133815" y="3842504"/>
            <a:ext cx="5355006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>
            <a:lvl1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 Bono rango 2500 puntos de consumo</a:t>
            </a:r>
          </a:p>
        </p:txBody>
      </p:sp>
      <p:pic>
        <p:nvPicPr>
          <p:cNvPr id="460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56669" y="38923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7207" y="3892379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6" name="Group 466"/>
          <p:cNvGrpSpPr/>
          <p:nvPr/>
        </p:nvGrpSpPr>
        <p:grpSpPr>
          <a:xfrm>
            <a:off x="1562776" y="4641707"/>
            <a:ext cx="814455" cy="814455"/>
            <a:chOff x="-1" y="-1"/>
            <a:chExt cx="814453" cy="814453"/>
          </a:xfrm>
        </p:grpSpPr>
        <p:sp>
          <p:nvSpPr>
            <p:cNvPr id="462" name="Shape 462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65" name="Group 465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71" name="Group 471"/>
          <p:cNvGrpSpPr/>
          <p:nvPr/>
        </p:nvGrpSpPr>
        <p:grpSpPr>
          <a:xfrm>
            <a:off x="3826499" y="4529365"/>
            <a:ext cx="814455" cy="814455"/>
            <a:chOff x="-1" y="-1"/>
            <a:chExt cx="814453" cy="814453"/>
          </a:xfrm>
        </p:grpSpPr>
        <p:sp>
          <p:nvSpPr>
            <p:cNvPr id="467" name="Shape 467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70" name="Group 470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468" name="Shape 468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sp>
        <p:nvSpPr>
          <p:cNvPr id="472" name="Shape 472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>
              <a:defRPr spc="100">
                <a:solidFill>
                  <a:srgbClr val="4A452A"/>
                </a:solidFill>
              </a:defRPr>
            </a:lvl1pPr>
          </a:lstStyle>
          <a:p>
            <a:pPr/>
            <a:r>
              <a:t>BONOS DE RANGOS</a:t>
            </a:r>
          </a:p>
        </p:txBody>
      </p:sp>
      <p:pic>
        <p:nvPicPr>
          <p:cNvPr id="473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6321" y="5289467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8" name="Group 478"/>
          <p:cNvGrpSpPr/>
          <p:nvPr/>
        </p:nvGrpSpPr>
        <p:grpSpPr>
          <a:xfrm>
            <a:off x="2237459" y="5943344"/>
            <a:ext cx="814455" cy="814454"/>
            <a:chOff x="0" y="0"/>
            <a:chExt cx="814453" cy="814453"/>
          </a:xfrm>
        </p:grpSpPr>
        <p:sp>
          <p:nvSpPr>
            <p:cNvPr id="474" name="Shape 474"/>
            <p:cNvSpPr/>
            <p:nvPr/>
          </p:nvSpPr>
          <p:spPr>
            <a:xfrm>
              <a:off x="-1" y="-1"/>
              <a:ext cx="814454" cy="814454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77" name="Group 477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475" name="Shape 475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-1" y="0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483" name="Group 483"/>
          <p:cNvGrpSpPr/>
          <p:nvPr/>
        </p:nvGrpSpPr>
        <p:grpSpPr>
          <a:xfrm>
            <a:off x="655232" y="4645442"/>
            <a:ext cx="806986" cy="806985"/>
            <a:chOff x="0" y="-1"/>
            <a:chExt cx="806984" cy="806984"/>
          </a:xfrm>
        </p:grpSpPr>
        <p:sp>
          <p:nvSpPr>
            <p:cNvPr id="479" name="Shape 479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82" name="Group 482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488" name="Group 488"/>
          <p:cNvGrpSpPr/>
          <p:nvPr/>
        </p:nvGrpSpPr>
        <p:grpSpPr>
          <a:xfrm>
            <a:off x="4706533" y="4533100"/>
            <a:ext cx="806985" cy="806985"/>
            <a:chOff x="0" y="-1"/>
            <a:chExt cx="806984" cy="806984"/>
          </a:xfrm>
        </p:grpSpPr>
        <p:sp>
          <p:nvSpPr>
            <p:cNvPr id="484" name="Shape 484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87" name="Group 487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85" name="Shape 485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489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6806" y="39939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0106" y="3892379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634" y="5289467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6" name="Group 496"/>
          <p:cNvGrpSpPr/>
          <p:nvPr/>
        </p:nvGrpSpPr>
        <p:grpSpPr>
          <a:xfrm>
            <a:off x="3117804" y="5926456"/>
            <a:ext cx="806985" cy="806986"/>
            <a:chOff x="0" y="-1"/>
            <a:chExt cx="806984" cy="806984"/>
          </a:xfrm>
        </p:grpSpPr>
        <p:sp>
          <p:nvSpPr>
            <p:cNvPr id="492" name="Shape 492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495" name="Group 495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493" name="Shape 493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-1" y="-1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sp>
        <p:nvSpPr>
          <p:cNvPr id="497" name="Shape 497"/>
          <p:cNvSpPr/>
          <p:nvPr/>
        </p:nvSpPr>
        <p:spPr>
          <a:xfrm>
            <a:off x="6152898" y="4265447"/>
            <a:ext cx="4500286" cy="119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rango 1500 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Canjeable por entrada doble a 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la convención anual</a:t>
            </a:r>
          </a:p>
        </p:txBody>
      </p:sp>
      <p:pic>
        <p:nvPicPr>
          <p:cNvPr id="498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0469" y="5289467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1007" y="5289467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4" name="Group 504"/>
          <p:cNvGrpSpPr/>
          <p:nvPr/>
        </p:nvGrpSpPr>
        <p:grpSpPr>
          <a:xfrm>
            <a:off x="1486576" y="6038797"/>
            <a:ext cx="814455" cy="814455"/>
            <a:chOff x="-1" y="-1"/>
            <a:chExt cx="814453" cy="814453"/>
          </a:xfrm>
        </p:grpSpPr>
        <p:sp>
          <p:nvSpPr>
            <p:cNvPr id="500" name="Shape 500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03" name="Group 503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501" name="Shape 501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09" name="Group 509"/>
          <p:cNvGrpSpPr/>
          <p:nvPr/>
        </p:nvGrpSpPr>
        <p:grpSpPr>
          <a:xfrm>
            <a:off x="3750299" y="5926455"/>
            <a:ext cx="814455" cy="814455"/>
            <a:chOff x="-1" y="-1"/>
            <a:chExt cx="814453" cy="814453"/>
          </a:xfrm>
        </p:grpSpPr>
        <p:sp>
          <p:nvSpPr>
            <p:cNvPr id="505" name="Shape 505"/>
            <p:cNvSpPr/>
            <p:nvPr/>
          </p:nvSpPr>
          <p:spPr>
            <a:xfrm>
              <a:off x="-2" y="-2"/>
              <a:ext cx="814455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08" name="Group 508"/>
            <p:cNvGrpSpPr/>
            <p:nvPr/>
          </p:nvGrpSpPr>
          <p:grpSpPr>
            <a:xfrm>
              <a:off x="92170" y="182596"/>
              <a:ext cx="630152" cy="449297"/>
              <a:chOff x="0" y="0"/>
              <a:chExt cx="630151" cy="449296"/>
            </a:xfrm>
          </p:grpSpPr>
          <p:sp>
            <p:nvSpPr>
              <p:cNvPr id="506" name="Shape 506"/>
              <p:cNvSpPr/>
              <p:nvPr/>
            </p:nvSpPr>
            <p:spPr>
              <a:xfrm>
                <a:off x="0" y="98405"/>
                <a:ext cx="630152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0" y="-1"/>
                <a:ext cx="630152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pic>
        <p:nvPicPr>
          <p:cNvPr id="510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0121" y="6686556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5" name="Group 515"/>
          <p:cNvGrpSpPr/>
          <p:nvPr/>
        </p:nvGrpSpPr>
        <p:grpSpPr>
          <a:xfrm>
            <a:off x="2161259" y="7340433"/>
            <a:ext cx="814455" cy="814455"/>
            <a:chOff x="0" y="-1"/>
            <a:chExt cx="814453" cy="814453"/>
          </a:xfrm>
        </p:grpSpPr>
        <p:sp>
          <p:nvSpPr>
            <p:cNvPr id="511" name="Shape 511"/>
            <p:cNvSpPr/>
            <p:nvPr/>
          </p:nvSpPr>
          <p:spPr>
            <a:xfrm>
              <a:off x="-1" y="-2"/>
              <a:ext cx="814454" cy="81445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14" name="Group 514"/>
            <p:cNvGrpSpPr/>
            <p:nvPr/>
          </p:nvGrpSpPr>
          <p:grpSpPr>
            <a:xfrm>
              <a:off x="92170" y="182596"/>
              <a:ext cx="630153" cy="449297"/>
              <a:chOff x="0" y="0"/>
              <a:chExt cx="630151" cy="449296"/>
            </a:xfrm>
          </p:grpSpPr>
          <p:sp>
            <p:nvSpPr>
              <p:cNvPr id="512" name="Shape 512"/>
              <p:cNvSpPr/>
              <p:nvPr/>
            </p:nvSpPr>
            <p:spPr>
              <a:xfrm>
                <a:off x="-1" y="98405"/>
                <a:ext cx="630153" cy="25249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-1" y="-1"/>
                <a:ext cx="630153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1</a:t>
                </a:r>
              </a:p>
            </p:txBody>
          </p:sp>
        </p:grpSp>
      </p:grpSp>
      <p:grpSp>
        <p:nvGrpSpPr>
          <p:cNvPr id="520" name="Group 520"/>
          <p:cNvGrpSpPr/>
          <p:nvPr/>
        </p:nvGrpSpPr>
        <p:grpSpPr>
          <a:xfrm>
            <a:off x="579032" y="6042532"/>
            <a:ext cx="806986" cy="806985"/>
            <a:chOff x="0" y="-1"/>
            <a:chExt cx="806984" cy="806984"/>
          </a:xfrm>
        </p:grpSpPr>
        <p:sp>
          <p:nvSpPr>
            <p:cNvPr id="516" name="Shape 516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19" name="Group 519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517" name="Shape 517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grpSp>
        <p:nvGrpSpPr>
          <p:cNvPr id="525" name="Group 525"/>
          <p:cNvGrpSpPr/>
          <p:nvPr/>
        </p:nvGrpSpPr>
        <p:grpSpPr>
          <a:xfrm>
            <a:off x="4630333" y="5930190"/>
            <a:ext cx="806985" cy="806985"/>
            <a:chOff x="0" y="-1"/>
            <a:chExt cx="806984" cy="806984"/>
          </a:xfrm>
        </p:grpSpPr>
        <p:sp>
          <p:nvSpPr>
            <p:cNvPr id="521" name="Shape 521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24" name="Group 524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pic>
        <p:nvPicPr>
          <p:cNvPr id="526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606" y="5391067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3906" y="5289467"/>
            <a:ext cx="405594" cy="691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6434" y="6686556"/>
            <a:ext cx="405594" cy="6915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3" name="Group 533"/>
          <p:cNvGrpSpPr/>
          <p:nvPr/>
        </p:nvGrpSpPr>
        <p:grpSpPr>
          <a:xfrm>
            <a:off x="3041604" y="7323544"/>
            <a:ext cx="806985" cy="806985"/>
            <a:chOff x="0" y="-1"/>
            <a:chExt cx="806984" cy="806984"/>
          </a:xfrm>
        </p:grpSpPr>
        <p:sp>
          <p:nvSpPr>
            <p:cNvPr id="529" name="Shape 529"/>
            <p:cNvSpPr/>
            <p:nvPr/>
          </p:nvSpPr>
          <p:spPr>
            <a:xfrm>
              <a:off x="-1" y="-2"/>
              <a:ext cx="806985" cy="806985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32" name="Group 532"/>
            <p:cNvGrpSpPr/>
            <p:nvPr/>
          </p:nvGrpSpPr>
          <p:grpSpPr>
            <a:xfrm>
              <a:off x="91325" y="178860"/>
              <a:ext cx="624374" cy="449297"/>
              <a:chOff x="0" y="0"/>
              <a:chExt cx="624373" cy="449296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-1" y="99563"/>
                <a:ext cx="624375" cy="250174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-1" y="0"/>
                <a:ext cx="624375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Amigo 2</a:t>
                </a:r>
              </a:p>
            </p:txBody>
          </p:sp>
        </p:grpSp>
      </p:grpSp>
      <p:sp>
        <p:nvSpPr>
          <p:cNvPr id="534" name="Shape 534"/>
          <p:cNvSpPr/>
          <p:nvPr/>
        </p:nvSpPr>
        <p:spPr>
          <a:xfrm>
            <a:off x="8027689" y="2700515"/>
            <a:ext cx="256282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15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VG:2</a:t>
            </a:r>
            <a:r>
              <a:t>,</a:t>
            </a:r>
            <a:r>
              <a:t>000VG</a:t>
            </a:r>
          </a:p>
        </p:txBody>
      </p:sp>
      <p:sp>
        <p:nvSpPr>
          <p:cNvPr id="535" name="Shape 535"/>
          <p:cNvSpPr/>
          <p:nvPr/>
        </p:nvSpPr>
        <p:spPr>
          <a:xfrm>
            <a:off x="6502400" y="5494010"/>
            <a:ext cx="6498765" cy="1196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1000 MNX para ti y 1000MNX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2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"/>
                            </p:stCondLst>
                            <p:childTnLst>
                              <p:par>
                                <p:cTn id="4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00"/>
                            </p:stCondLst>
                            <p:childTnLst>
                              <p:par>
                                <p:cTn id="5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00"/>
                            </p:stCondLst>
                            <p:childTnLst>
                              <p:par>
                                <p:cTn id="6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00"/>
                            </p:stCondLst>
                            <p:childTnLst>
                              <p:par>
                                <p:cTn id="6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00"/>
                            </p:stCondLst>
                            <p:childTnLst>
                              <p:par>
                                <p:cTn id="86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2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00"/>
                            </p:stCondLst>
                            <p:childTnLst>
                              <p:par>
                                <p:cTn id="90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2" dur="2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2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19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700"/>
                            </p:stCondLst>
                            <p:childTnLst>
                              <p:par>
                                <p:cTn id="126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3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5" dur="1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"/>
                            </p:stCondLst>
                            <p:childTnLst>
                              <p:par>
                                <p:cTn id="137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9" dur="1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900"/>
                            </p:stCondLst>
                            <p:childTnLst>
                              <p:par>
                                <p:cTn id="141" presetClass="entr" nodeType="afterEffect" presetSubtype="9" presetID="15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00"/>
                            </p:stCondLst>
                            <p:childTnLst>
                              <p:par>
                                <p:cTn id="148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0" dur="1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4" dur="2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200"/>
                            </p:stCondLst>
                            <p:childTnLst>
                              <p:par>
                                <p:cTn id="156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8" dur="2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400"/>
                            </p:stCondLst>
                            <p:childTnLst>
                              <p:par>
                                <p:cTn id="160" presetClass="entr" nodeType="afterEffect" presetSubtype="9" presetID="15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400"/>
                            </p:stCondLst>
                            <p:childTnLst>
                              <p:par>
                                <p:cTn id="167" presetClass="entr" nodeType="afterEffect" presetSubtype="9" presetID="15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400"/>
                            </p:stCondLst>
                            <p:childTnLst>
                              <p:par>
                                <p:cTn id="174" presetClass="entr" nodeType="afterEffect" presetSubtype="9" presetID="15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400"/>
                            </p:stCondLst>
                            <p:childTnLst>
                              <p:par>
                                <p:cTn id="181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3" dur="2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27"/>
      <p:bldP build="whole" bldLvl="1" animBg="1" rev="0" advAuto="0" spid="447" grpId="2"/>
      <p:bldP build="whole" bldLvl="1" animBg="1" rev="0" advAuto="0" spid="478" grpId="16"/>
      <p:bldP build="whole" bldLvl="1" animBg="1" rev="0" advAuto="0" spid="458" grpId="7"/>
      <p:bldP build="whole" bldLvl="1" animBg="1" rev="0" advAuto="0" spid="473" grpId="15"/>
      <p:bldP build="whole" bldLvl="1" animBg="1" rev="0" advAuto="0" spid="488" grpId="18"/>
      <p:bldP build="whole" bldLvl="1" animBg="1" rev="0" advAuto="0" spid="509" grpId="26"/>
      <p:bldP build="whole" bldLvl="1" animBg="1" rev="0" advAuto="0" spid="526" grpId="31"/>
      <p:bldP build="whole" bldLvl="1" animBg="1" rev="0" advAuto="0" spid="472" grpId="14"/>
      <p:bldP build="whole" bldLvl="1" animBg="1" rev="0" advAuto="0" spid="460" grpId="10"/>
      <p:bldP build="whole" bldLvl="1" animBg="1" rev="0" advAuto="0" spid="520" grpId="29"/>
      <p:bldP build="whole" bldLvl="1" animBg="1" rev="0" advAuto="0" spid="461" grpId="11"/>
      <p:bldP build="whole" bldLvl="1" animBg="1" rev="0" advAuto="0" spid="499" grpId="24"/>
      <p:bldP build="whole" bldLvl="1" animBg="1" rev="0" advAuto="0" spid="471" grpId="13"/>
      <p:bldP build="whole" bldLvl="1" animBg="1" rev="0" advAuto="0" spid="498" grpId="23"/>
      <p:bldP build="whole" bldLvl="1" animBg="1" rev="0" advAuto="0" spid="435" grpId="1"/>
      <p:bldP build="whole" bldLvl="1" animBg="1" rev="0" advAuto="0" spid="525" grpId="30"/>
      <p:bldP build="whole" bldLvl="1" animBg="1" rev="0" advAuto="0" spid="452" grpId="9"/>
      <p:bldP build="whole" bldLvl="1" animBg="1" rev="0" advAuto="0" spid="436" grpId="6"/>
      <p:bldP build="whole" bldLvl="1" animBg="1" rev="0" advAuto="0" spid="453" grpId="8"/>
      <p:bldP build="whole" bldLvl="1" animBg="1" rev="0" advAuto="0" spid="496" grpId="22"/>
      <p:bldP build="whole" bldLvl="1" animBg="1" rev="0" advAuto="0" spid="533" grpId="34"/>
      <p:bldP build="whole" bldLvl="1" animBg="1" rev="0" advAuto="0" spid="483" grpId="17"/>
      <p:bldP build="whole" bldLvl="1" animBg="1" rev="0" advAuto="0" spid="515" grpId="28"/>
      <p:bldP build="whole" bldLvl="1" animBg="1" rev="0" advAuto="0" spid="527" grpId="32"/>
      <p:bldP build="whole" bldLvl="1" animBg="1" rev="0" advAuto="0" spid="490" grpId="20"/>
      <p:bldP build="whole" bldLvl="1" animBg="1" rev="0" advAuto="0" spid="489" grpId="19"/>
      <p:bldP build="whole" bldLvl="1" animBg="1" rev="0" advAuto="0" spid="528" grpId="33"/>
      <p:bldP build="whole" bldLvl="1" animBg="1" rev="0" advAuto="0" spid="442" grpId="4"/>
      <p:bldP build="whole" bldLvl="1" animBg="1" rev="0" advAuto="0" spid="504" grpId="25"/>
      <p:bldP build="whole" bldLvl="1" animBg="1" rev="0" advAuto="0" spid="466" grpId="12"/>
      <p:bldP build="whole" bldLvl="1" animBg="1" rev="0" advAuto="0" spid="437" grpId="5"/>
      <p:bldP build="whole" bldLvl="1" animBg="1" rev="0" advAuto="0" spid="491" grpId="21"/>
      <p:bldP build="whole" bldLvl="1" animBg="1" rev="0" advAuto="0" spid="451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11" y="-85774"/>
            <a:ext cx="13138020" cy="9925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3084548" y="1572085"/>
            <a:ext cx="810750" cy="806986"/>
            <a:chOff x="0" y="0"/>
            <a:chExt cx="810748" cy="806984"/>
          </a:xfrm>
        </p:grpSpPr>
        <p:sp>
          <p:nvSpPr>
            <p:cNvPr id="538" name="Shape 538"/>
            <p:cNvSpPr/>
            <p:nvPr/>
          </p:nvSpPr>
          <p:spPr>
            <a:xfrm>
              <a:off x="-1" y="-1"/>
              <a:ext cx="806986" cy="806986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542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504" y="81129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2356070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/>
        </p:nvSpPr>
        <p:spPr>
          <a:xfrm>
            <a:off x="3858955" y="2227849"/>
            <a:ext cx="671785" cy="67178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545" name="Shape 545"/>
          <p:cNvSpPr/>
          <p:nvPr/>
        </p:nvSpPr>
        <p:spPr>
          <a:xfrm flipH="1">
            <a:off x="2301629" y="2200710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550" name="Group 550"/>
          <p:cNvGrpSpPr/>
          <p:nvPr/>
        </p:nvGrpSpPr>
        <p:grpSpPr>
          <a:xfrm>
            <a:off x="1667618" y="2972164"/>
            <a:ext cx="1047611" cy="1047613"/>
            <a:chOff x="0" y="0"/>
            <a:chExt cx="1047609" cy="1047612"/>
          </a:xfrm>
        </p:grpSpPr>
        <p:sp>
          <p:nvSpPr>
            <p:cNvPr id="546" name="Shape 546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49" name="Group 549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547" name="Shape 547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Director</a:t>
                </a:r>
              </a:p>
            </p:txBody>
          </p:sp>
        </p:grpSp>
      </p:grpSp>
      <p:grpSp>
        <p:nvGrpSpPr>
          <p:cNvPr id="555" name="Group 555"/>
          <p:cNvGrpSpPr/>
          <p:nvPr/>
        </p:nvGrpSpPr>
        <p:grpSpPr>
          <a:xfrm>
            <a:off x="2966117" y="2972164"/>
            <a:ext cx="1047610" cy="1047613"/>
            <a:chOff x="0" y="0"/>
            <a:chExt cx="1047609" cy="1047612"/>
          </a:xfrm>
        </p:grpSpPr>
        <p:sp>
          <p:nvSpPr>
            <p:cNvPr id="551" name="Shape 551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54" name="Group 554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552" name="Shape 552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Director</a:t>
                </a:r>
              </a:p>
            </p:txBody>
          </p:sp>
        </p:grpSp>
      </p:grpSp>
      <p:grpSp>
        <p:nvGrpSpPr>
          <p:cNvPr id="560" name="Group 560"/>
          <p:cNvGrpSpPr/>
          <p:nvPr/>
        </p:nvGrpSpPr>
        <p:grpSpPr>
          <a:xfrm>
            <a:off x="4264704" y="2928697"/>
            <a:ext cx="1047611" cy="1047613"/>
            <a:chOff x="0" y="0"/>
            <a:chExt cx="1047609" cy="1047612"/>
          </a:xfrm>
        </p:grpSpPr>
        <p:sp>
          <p:nvSpPr>
            <p:cNvPr id="556" name="Shape 556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59" name="Group 559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557" name="Shape 557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Director</a:t>
                </a:r>
              </a:p>
            </p:txBody>
          </p:sp>
        </p:grpSp>
      </p:grpSp>
      <p:pic>
        <p:nvPicPr>
          <p:cNvPr id="56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9325" y="4033337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4926" y="4089989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7126" y="4089989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Group 568"/>
          <p:cNvGrpSpPr/>
          <p:nvPr/>
        </p:nvGrpSpPr>
        <p:grpSpPr>
          <a:xfrm>
            <a:off x="1365917" y="6186275"/>
            <a:ext cx="1047611" cy="1047611"/>
            <a:chOff x="0" y="0"/>
            <a:chExt cx="1047609" cy="1047609"/>
          </a:xfrm>
        </p:grpSpPr>
        <p:sp>
          <p:nvSpPr>
            <p:cNvPr id="564" name="Shape 564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67" name="Group 567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565" name="Shape 565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569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6925" y="7309938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2" name="Group 572"/>
          <p:cNvGrpSpPr/>
          <p:nvPr/>
        </p:nvGrpSpPr>
        <p:grpSpPr>
          <a:xfrm>
            <a:off x="1323916" y="8067846"/>
            <a:ext cx="1131613" cy="1239517"/>
            <a:chOff x="0" y="0"/>
            <a:chExt cx="1131612" cy="1239516"/>
          </a:xfrm>
        </p:grpSpPr>
        <p:sp>
          <p:nvSpPr>
            <p:cNvPr id="570" name="Shape 570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77" name="Group 577"/>
          <p:cNvGrpSpPr/>
          <p:nvPr/>
        </p:nvGrpSpPr>
        <p:grpSpPr>
          <a:xfrm>
            <a:off x="2813717" y="6269975"/>
            <a:ext cx="1047611" cy="1047611"/>
            <a:chOff x="0" y="0"/>
            <a:chExt cx="1047609" cy="1047609"/>
          </a:xfrm>
        </p:grpSpPr>
        <p:sp>
          <p:nvSpPr>
            <p:cNvPr id="573" name="Shape 57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76" name="Group 57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57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4725" y="7393637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1" name="Group 581"/>
          <p:cNvGrpSpPr/>
          <p:nvPr/>
        </p:nvGrpSpPr>
        <p:grpSpPr>
          <a:xfrm>
            <a:off x="2771717" y="8151545"/>
            <a:ext cx="1131613" cy="1239517"/>
            <a:chOff x="0" y="0"/>
            <a:chExt cx="1131612" cy="1239516"/>
          </a:xfrm>
        </p:grpSpPr>
        <p:sp>
          <p:nvSpPr>
            <p:cNvPr id="579" name="Shape 579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86" name="Group 586"/>
          <p:cNvGrpSpPr/>
          <p:nvPr/>
        </p:nvGrpSpPr>
        <p:grpSpPr>
          <a:xfrm>
            <a:off x="4346961" y="6234490"/>
            <a:ext cx="1047611" cy="1047613"/>
            <a:chOff x="0" y="0"/>
            <a:chExt cx="1047609" cy="1047612"/>
          </a:xfrm>
        </p:grpSpPr>
        <p:sp>
          <p:nvSpPr>
            <p:cNvPr id="582" name="Shape 582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585" name="Group 585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583" name="Shape 583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58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7970" y="7358153"/>
            <a:ext cx="405594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0" name="Group 590"/>
          <p:cNvGrpSpPr/>
          <p:nvPr/>
        </p:nvGrpSpPr>
        <p:grpSpPr>
          <a:xfrm>
            <a:off x="4304960" y="8116061"/>
            <a:ext cx="1131613" cy="1239519"/>
            <a:chOff x="0" y="0"/>
            <a:chExt cx="1131612" cy="1239518"/>
          </a:xfrm>
        </p:grpSpPr>
        <p:sp>
          <p:nvSpPr>
            <p:cNvPr id="588" name="Shape 588"/>
            <p:cNvSpPr/>
            <p:nvPr/>
          </p:nvSpPr>
          <p:spPr>
            <a:xfrm>
              <a:off x="-1" y="-1"/>
              <a:ext cx="1131614" cy="123952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91" name="Shape 591"/>
          <p:cNvSpPr/>
          <p:nvPr/>
        </p:nvSpPr>
        <p:spPr>
          <a:xfrm>
            <a:off x="6878272" y="4192933"/>
            <a:ext cx="5653704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+ Bono rango 5000 </a:t>
            </a:r>
            <a:r>
              <a:t>unidade</a:t>
            </a:r>
            <a:r>
              <a:t>s de consumo</a:t>
            </a:r>
          </a:p>
        </p:txBody>
      </p:sp>
      <p:sp>
        <p:nvSpPr>
          <p:cNvPr id="592" name="Shape 592"/>
          <p:cNvSpPr/>
          <p:nvPr/>
        </p:nvSpPr>
        <p:spPr>
          <a:xfrm>
            <a:off x="6829390" y="4733211"/>
            <a:ext cx="4959421" cy="119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rango </a:t>
            </a:r>
            <a:r>
              <a:t>25</a:t>
            </a:r>
            <a:r>
              <a:t>00 MNX 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—Canjeable por báscula medidora 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de edad metabólica</a:t>
            </a:r>
          </a:p>
        </p:txBody>
      </p:sp>
      <p:sp>
        <p:nvSpPr>
          <p:cNvPr id="593" name="Shape 593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594" name="Shape 594"/>
          <p:cNvSpPr/>
          <p:nvPr/>
        </p:nvSpPr>
        <p:spPr>
          <a:xfrm>
            <a:off x="5469680" y="1364043"/>
            <a:ext cx="385398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 calificado</a:t>
            </a:r>
          </a:p>
        </p:txBody>
      </p:sp>
      <p:sp>
        <p:nvSpPr>
          <p:cNvPr id="595" name="Shape 595"/>
          <p:cNvSpPr/>
          <p:nvPr/>
        </p:nvSpPr>
        <p:spPr>
          <a:xfrm>
            <a:off x="8027690" y="2700515"/>
            <a:ext cx="256282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30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3,6</a:t>
            </a:r>
            <a:r>
              <a:t>00VG</a:t>
            </a:r>
          </a:p>
        </p:txBody>
      </p:sp>
      <p:sp>
        <p:nvSpPr>
          <p:cNvPr id="596" name="Shape 596"/>
          <p:cNvSpPr/>
          <p:nvPr/>
        </p:nvSpPr>
        <p:spPr>
          <a:xfrm>
            <a:off x="6201213" y="6359187"/>
            <a:ext cx="6610685" cy="119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2,600 MNX para t</a:t>
            </a:r>
            <a:r>
              <a:t>í</a:t>
            </a:r>
            <a:r>
              <a:t> y 1000MNX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  <p:grpSp>
        <p:nvGrpSpPr>
          <p:cNvPr id="601" name="Group 601"/>
          <p:cNvGrpSpPr/>
          <p:nvPr/>
        </p:nvGrpSpPr>
        <p:grpSpPr>
          <a:xfrm>
            <a:off x="1323195" y="4724129"/>
            <a:ext cx="1047611" cy="1047613"/>
            <a:chOff x="0" y="0"/>
            <a:chExt cx="1047609" cy="1047612"/>
          </a:xfrm>
        </p:grpSpPr>
        <p:sp>
          <p:nvSpPr>
            <p:cNvPr id="597" name="Shape 597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00" name="Group 600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606" name="Group 606"/>
          <p:cNvGrpSpPr/>
          <p:nvPr/>
        </p:nvGrpSpPr>
        <p:grpSpPr>
          <a:xfrm>
            <a:off x="2770995" y="4807829"/>
            <a:ext cx="1047611" cy="1047611"/>
            <a:chOff x="0" y="0"/>
            <a:chExt cx="1047609" cy="1047609"/>
          </a:xfrm>
        </p:grpSpPr>
        <p:sp>
          <p:nvSpPr>
            <p:cNvPr id="602" name="Shape 60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05" name="Group 60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603" name="Shape 60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grpSp>
        <p:nvGrpSpPr>
          <p:cNvPr id="611" name="Group 611"/>
          <p:cNvGrpSpPr/>
          <p:nvPr/>
        </p:nvGrpSpPr>
        <p:grpSpPr>
          <a:xfrm>
            <a:off x="4304238" y="4772344"/>
            <a:ext cx="1047613" cy="1047611"/>
            <a:chOff x="0" y="0"/>
            <a:chExt cx="1047612" cy="1047609"/>
          </a:xfrm>
        </p:grpSpPr>
        <p:sp>
          <p:nvSpPr>
            <p:cNvPr id="607" name="Shape 607"/>
            <p:cNvSpPr/>
            <p:nvPr/>
          </p:nvSpPr>
          <p:spPr>
            <a:xfrm>
              <a:off x="0" y="0"/>
              <a:ext cx="1047613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10" name="Group 610"/>
            <p:cNvGrpSpPr/>
            <p:nvPr/>
          </p:nvGrpSpPr>
          <p:grpSpPr>
            <a:xfrm>
              <a:off x="118557" y="331386"/>
              <a:ext cx="863349" cy="474697"/>
              <a:chOff x="0" y="0"/>
              <a:chExt cx="863347" cy="474696"/>
            </a:xfrm>
          </p:grpSpPr>
          <p:sp>
            <p:nvSpPr>
              <p:cNvPr id="608" name="Shape 608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  <p:pic>
        <p:nvPicPr>
          <p:cNvPr id="61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6925" y="5711566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2526" y="5768218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34725" y="5768218"/>
            <a:ext cx="405595" cy="69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5" dur="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14"/>
      <p:bldP build="whole" bldLvl="1" animBg="1" rev="0" advAuto="0" spid="543" grpId="2"/>
      <p:bldP build="whole" bldLvl="1" animBg="1" rev="0" advAuto="0" spid="541" grpId="1"/>
      <p:bldP build="whole" bldLvl="1" animBg="1" rev="0" advAuto="0" spid="611" grpId="20"/>
      <p:bldP build="whole" bldLvl="1" animBg="1" rev="0" advAuto="0" spid="542" grpId="3"/>
      <p:bldP build="whole" bldLvl="1" animBg="1" rev="0" advAuto="0" spid="613" grpId="22"/>
      <p:bldP build="whole" bldLvl="1" animBg="1" rev="0" advAuto="0" spid="601" grpId="18"/>
      <p:bldP build="whole" bldLvl="1" animBg="1" rev="0" advAuto="0" spid="606" grpId="19"/>
      <p:bldP build="whole" bldLvl="1" animBg="1" rev="0" advAuto="0" spid="555" grpId="5"/>
      <p:bldP build="whole" bldLvl="1" animBg="1" rev="0" advAuto="0" spid="550" grpId="4"/>
      <p:bldP build="whole" bldLvl="1" animBg="1" rev="0" advAuto="0" spid="612" grpId="21"/>
      <p:bldP build="whole" bldLvl="1" animBg="1" rev="0" advAuto="0" spid="562" grpId="8"/>
      <p:bldP build="whole" bldLvl="1" animBg="1" rev="0" advAuto="0" spid="593" grpId="17"/>
      <p:bldP build="whole" bldLvl="1" animBg="1" rev="0" advAuto="0" spid="577" grpId="12"/>
      <p:bldP build="whole" bldLvl="1" animBg="1" rev="0" advAuto="0" spid="560" grpId="6"/>
      <p:bldP build="whole" bldLvl="1" animBg="1" rev="0" advAuto="0" spid="587" grpId="15"/>
      <p:bldP build="whole" bldLvl="1" animBg="1" rev="0" advAuto="0" spid="568" grpId="10"/>
      <p:bldP build="whole" bldLvl="1" animBg="1" rev="0" advAuto="0" spid="614" grpId="23"/>
      <p:bldP build="whole" bldLvl="1" animBg="1" rev="0" advAuto="0" spid="569" grpId="11"/>
      <p:bldP build="whole" bldLvl="1" animBg="1" rev="0" advAuto="0" spid="563" grpId="9"/>
      <p:bldP build="whole" bldLvl="1" animBg="1" rev="0" advAuto="0" spid="561" grpId="7"/>
      <p:bldP build="whole" bldLvl="1" animBg="1" rev="0" advAuto="0" spid="578" grpId="13"/>
      <p:bldP build="whole" bldLvl="1" animBg="1" rev="0" advAuto="0" spid="594" grpId="1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6611" y="-85774"/>
            <a:ext cx="13138020" cy="99251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Group 620"/>
          <p:cNvGrpSpPr/>
          <p:nvPr/>
        </p:nvGrpSpPr>
        <p:grpSpPr>
          <a:xfrm>
            <a:off x="2496864" y="960552"/>
            <a:ext cx="810749" cy="806985"/>
            <a:chOff x="0" y="0"/>
            <a:chExt cx="810748" cy="806984"/>
          </a:xfrm>
        </p:grpSpPr>
        <p:sp>
          <p:nvSpPr>
            <p:cNvPr id="617" name="Shape 617"/>
            <p:cNvSpPr/>
            <p:nvPr/>
          </p:nvSpPr>
          <p:spPr>
            <a:xfrm>
              <a:off x="-1" y="-1"/>
              <a:ext cx="806986" cy="806986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209865" y="6427"/>
              <a:ext cx="481219" cy="411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b="1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Tu</a:t>
              </a:r>
            </a:p>
          </p:txBody>
        </p:sp>
        <p:sp>
          <p:nvSpPr>
            <p:cNvPr id="619" name="Shape 619"/>
            <p:cNvSpPr/>
            <p:nvPr/>
          </p:nvSpPr>
          <p:spPr>
            <a:xfrm>
              <a:off x="90201" y="397321"/>
              <a:ext cx="720548" cy="296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>
              <a:lvl1pPr algn="l" defTabSz="1300480">
                <a:def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 VP</a:t>
              </a:r>
            </a:p>
          </p:txBody>
        </p:sp>
      </p:grpSp>
      <p:pic>
        <p:nvPicPr>
          <p:cNvPr id="621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8404" y="7414404"/>
            <a:ext cx="4881239" cy="76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9441" y="1744536"/>
            <a:ext cx="405595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/>
        </p:nvSpPr>
        <p:spPr>
          <a:xfrm>
            <a:off x="3271270" y="1616314"/>
            <a:ext cx="671785" cy="671786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624" name="Shape 624"/>
          <p:cNvSpPr/>
          <p:nvPr/>
        </p:nvSpPr>
        <p:spPr>
          <a:xfrm flipH="1">
            <a:off x="1713943" y="1589175"/>
            <a:ext cx="681967" cy="681967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29" name="Group 629"/>
          <p:cNvGrpSpPr/>
          <p:nvPr/>
        </p:nvGrpSpPr>
        <p:grpSpPr>
          <a:xfrm>
            <a:off x="1079933" y="2360629"/>
            <a:ext cx="1047611" cy="1047613"/>
            <a:chOff x="0" y="0"/>
            <a:chExt cx="1047609" cy="1047612"/>
          </a:xfrm>
        </p:grpSpPr>
        <p:sp>
          <p:nvSpPr>
            <p:cNvPr id="625" name="Shape 625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28" name="Group 628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626" name="Shape 626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Elite</a:t>
                </a:r>
              </a:p>
            </p:txBody>
          </p:sp>
        </p:grpSp>
      </p:grpSp>
      <p:grpSp>
        <p:nvGrpSpPr>
          <p:cNvPr id="634" name="Group 634"/>
          <p:cNvGrpSpPr/>
          <p:nvPr/>
        </p:nvGrpSpPr>
        <p:grpSpPr>
          <a:xfrm>
            <a:off x="2378431" y="2360629"/>
            <a:ext cx="1047611" cy="1047613"/>
            <a:chOff x="0" y="0"/>
            <a:chExt cx="1047609" cy="1047612"/>
          </a:xfrm>
        </p:grpSpPr>
        <p:sp>
          <p:nvSpPr>
            <p:cNvPr id="630" name="Shape 630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33" name="Group 633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631" name="Shape 631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Elite</a:t>
                </a:r>
              </a:p>
            </p:txBody>
          </p:sp>
        </p:grpSp>
      </p:grpSp>
      <p:grpSp>
        <p:nvGrpSpPr>
          <p:cNvPr id="639" name="Group 639"/>
          <p:cNvGrpSpPr/>
          <p:nvPr/>
        </p:nvGrpSpPr>
        <p:grpSpPr>
          <a:xfrm>
            <a:off x="3677019" y="2317163"/>
            <a:ext cx="1047611" cy="1047614"/>
            <a:chOff x="0" y="0"/>
            <a:chExt cx="1047609" cy="1047612"/>
          </a:xfrm>
        </p:grpSpPr>
        <p:sp>
          <p:nvSpPr>
            <p:cNvPr id="635" name="Shape 635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38" name="Group 638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636" name="Shape 636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Elite</a:t>
                </a:r>
              </a:p>
            </p:txBody>
          </p:sp>
        </p:grpSp>
      </p:grpSp>
      <p:pic>
        <p:nvPicPr>
          <p:cNvPr id="640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641" y="3421803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47241" y="3478455"/>
            <a:ext cx="405595" cy="691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9441" y="3478455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Group 647"/>
          <p:cNvGrpSpPr/>
          <p:nvPr/>
        </p:nvGrpSpPr>
        <p:grpSpPr>
          <a:xfrm>
            <a:off x="930633" y="4152341"/>
            <a:ext cx="1047611" cy="1047611"/>
            <a:chOff x="0" y="0"/>
            <a:chExt cx="1047609" cy="1047609"/>
          </a:xfrm>
        </p:grpSpPr>
        <p:sp>
          <p:nvSpPr>
            <p:cNvPr id="643" name="Shape 643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46" name="Group 646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4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641" y="5276003"/>
            <a:ext cx="405595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 651"/>
          <p:cNvGrpSpPr/>
          <p:nvPr/>
        </p:nvGrpSpPr>
        <p:grpSpPr>
          <a:xfrm>
            <a:off x="888631" y="6033911"/>
            <a:ext cx="1131614" cy="1239517"/>
            <a:chOff x="0" y="0"/>
            <a:chExt cx="1131612" cy="1239516"/>
          </a:xfrm>
        </p:grpSpPr>
        <p:sp>
          <p:nvSpPr>
            <p:cNvPr id="649" name="Shape 649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656" name="Group 656"/>
          <p:cNvGrpSpPr/>
          <p:nvPr/>
        </p:nvGrpSpPr>
        <p:grpSpPr>
          <a:xfrm>
            <a:off x="2378432" y="4236041"/>
            <a:ext cx="1047611" cy="1047611"/>
            <a:chOff x="0" y="0"/>
            <a:chExt cx="1047609" cy="1047609"/>
          </a:xfrm>
        </p:grpSpPr>
        <p:sp>
          <p:nvSpPr>
            <p:cNvPr id="652" name="Shape 652"/>
            <p:cNvSpPr/>
            <p:nvPr/>
          </p:nvSpPr>
          <p:spPr>
            <a:xfrm>
              <a:off x="0" y="0"/>
              <a:ext cx="1047610" cy="1047610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55" name="Group 655"/>
            <p:cNvGrpSpPr/>
            <p:nvPr/>
          </p:nvGrpSpPr>
          <p:grpSpPr>
            <a:xfrm>
              <a:off x="118557" y="331386"/>
              <a:ext cx="863348" cy="474697"/>
              <a:chOff x="0" y="0"/>
              <a:chExt cx="863347" cy="474696"/>
            </a:xfrm>
          </p:grpSpPr>
          <p:sp>
            <p:nvSpPr>
              <p:cNvPr id="653" name="Shape 653"/>
              <p:cNvSpPr/>
              <p:nvPr/>
            </p:nvSpPr>
            <p:spPr>
              <a:xfrm>
                <a:off x="0" y="30057"/>
                <a:ext cx="863348" cy="414583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0" y="-1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57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9441" y="5359703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0" name="Group 660"/>
          <p:cNvGrpSpPr/>
          <p:nvPr/>
        </p:nvGrpSpPr>
        <p:grpSpPr>
          <a:xfrm>
            <a:off x="2336431" y="6117611"/>
            <a:ext cx="1131614" cy="1239517"/>
            <a:chOff x="0" y="0"/>
            <a:chExt cx="1131612" cy="1239516"/>
          </a:xfrm>
        </p:grpSpPr>
        <p:sp>
          <p:nvSpPr>
            <p:cNvPr id="658" name="Shape 658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665" name="Group 665"/>
          <p:cNvGrpSpPr/>
          <p:nvPr/>
        </p:nvGrpSpPr>
        <p:grpSpPr>
          <a:xfrm>
            <a:off x="3911675" y="4200556"/>
            <a:ext cx="1047611" cy="1047613"/>
            <a:chOff x="0" y="0"/>
            <a:chExt cx="1047609" cy="1047612"/>
          </a:xfrm>
        </p:grpSpPr>
        <p:sp>
          <p:nvSpPr>
            <p:cNvPr id="661" name="Shape 661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64" name="Group 664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662" name="Shape 662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66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2685" y="5324218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9" name="Group 669"/>
          <p:cNvGrpSpPr/>
          <p:nvPr/>
        </p:nvGrpSpPr>
        <p:grpSpPr>
          <a:xfrm>
            <a:off x="3869675" y="6082126"/>
            <a:ext cx="1131613" cy="1239519"/>
            <a:chOff x="0" y="0"/>
            <a:chExt cx="1131612" cy="1239518"/>
          </a:xfrm>
        </p:grpSpPr>
        <p:sp>
          <p:nvSpPr>
            <p:cNvPr id="667" name="Shape 667"/>
            <p:cNvSpPr/>
            <p:nvPr/>
          </p:nvSpPr>
          <p:spPr>
            <a:xfrm>
              <a:off x="-1" y="-1"/>
              <a:ext cx="1131614" cy="1239520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670" name="Shape 670"/>
          <p:cNvSpPr/>
          <p:nvPr/>
        </p:nvSpPr>
        <p:spPr>
          <a:xfrm>
            <a:off x="6892718" y="4074738"/>
            <a:ext cx="5653704" cy="48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+ Bono rango 5000 </a:t>
            </a:r>
            <a:r>
              <a:t>unidade</a:t>
            </a:r>
            <a:r>
              <a:t>s de consumo</a:t>
            </a:r>
          </a:p>
        </p:txBody>
      </p:sp>
      <p:sp>
        <p:nvSpPr>
          <p:cNvPr id="671" name="Shape 671"/>
          <p:cNvSpPr/>
          <p:nvPr/>
        </p:nvSpPr>
        <p:spPr>
          <a:xfrm>
            <a:off x="6892718" y="4468784"/>
            <a:ext cx="4297559" cy="119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2" tIns="65022" rIns="65022" bIns="65022">
            <a:spAutoFit/>
          </a:bodyPr>
          <a:lstStyle/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rango 5000 MNX </a:t>
            </a:r>
          </a:p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Canjeable por certificación </a:t>
            </a:r>
          </a:p>
          <a:p>
            <a:pPr marL="240631" indent="-240631" algn="l" defTabSz="1300480">
              <a:buSzPct val="100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de mesoterapia</a:t>
            </a:r>
          </a:p>
        </p:txBody>
      </p:sp>
      <p:sp>
        <p:nvSpPr>
          <p:cNvPr id="672" name="Shape 672"/>
          <p:cNvSpPr/>
          <p:nvPr>
            <p:ph type="title"/>
          </p:nvPr>
        </p:nvSpPr>
        <p:spPr>
          <a:xfrm>
            <a:off x="355598" y="41827"/>
            <a:ext cx="12293604" cy="1514007"/>
          </a:xfrm>
          <a:prstGeom prst="rect">
            <a:avLst/>
          </a:prstGeom>
        </p:spPr>
        <p:txBody>
          <a:bodyPr/>
          <a:lstStyle>
            <a:lvl1pPr algn="r">
              <a:defRPr spc="100"/>
            </a:lvl1pPr>
          </a:lstStyle>
          <a:p>
            <a:pPr/>
            <a:r>
              <a:t>BONOS DE RANGOS</a:t>
            </a:r>
          </a:p>
        </p:txBody>
      </p:sp>
      <p:sp>
        <p:nvSpPr>
          <p:cNvPr id="673" name="Shape 673"/>
          <p:cNvSpPr/>
          <p:nvPr/>
        </p:nvSpPr>
        <p:spPr>
          <a:xfrm>
            <a:off x="5469680" y="1364043"/>
            <a:ext cx="364496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sz="3800">
                <a:solidFill>
                  <a:srgbClr val="4A452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Bronce Premium</a:t>
            </a:r>
          </a:p>
        </p:txBody>
      </p:sp>
      <p:grpSp>
        <p:nvGrpSpPr>
          <p:cNvPr id="676" name="Group 676"/>
          <p:cNvGrpSpPr/>
          <p:nvPr/>
        </p:nvGrpSpPr>
        <p:grpSpPr>
          <a:xfrm>
            <a:off x="888631" y="7842067"/>
            <a:ext cx="1131614" cy="1239517"/>
            <a:chOff x="0" y="0"/>
            <a:chExt cx="1131612" cy="1239516"/>
          </a:xfrm>
        </p:grpSpPr>
        <p:sp>
          <p:nvSpPr>
            <p:cNvPr id="674" name="Shape 674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79" name="Group 679"/>
          <p:cNvGrpSpPr/>
          <p:nvPr/>
        </p:nvGrpSpPr>
        <p:grpSpPr>
          <a:xfrm>
            <a:off x="2379153" y="8004550"/>
            <a:ext cx="1131614" cy="1239517"/>
            <a:chOff x="0" y="0"/>
            <a:chExt cx="1131612" cy="1239516"/>
          </a:xfrm>
        </p:grpSpPr>
        <p:sp>
          <p:nvSpPr>
            <p:cNvPr id="677" name="Shape 677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82" name="Group 682"/>
          <p:cNvGrpSpPr/>
          <p:nvPr/>
        </p:nvGrpSpPr>
        <p:grpSpPr>
          <a:xfrm>
            <a:off x="3869675" y="7969067"/>
            <a:ext cx="1131613" cy="1239517"/>
            <a:chOff x="0" y="0"/>
            <a:chExt cx="1131612" cy="1239516"/>
          </a:xfrm>
        </p:grpSpPr>
        <p:sp>
          <p:nvSpPr>
            <p:cNvPr id="680" name="Shape 680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</a:t>
              </a:r>
            </a:p>
          </p:txBody>
        </p:sp>
      </p:grpSp>
      <p:pic>
        <p:nvPicPr>
          <p:cNvPr id="683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641" y="7250483"/>
            <a:ext cx="405594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9441" y="7334184"/>
            <a:ext cx="405595" cy="69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2685" y="7298698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/>
          <p:nvPr/>
        </p:nvSpPr>
        <p:spPr>
          <a:xfrm>
            <a:off x="3478911" y="1593776"/>
            <a:ext cx="1746844" cy="6628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691" name="Group 691"/>
          <p:cNvGrpSpPr/>
          <p:nvPr/>
        </p:nvGrpSpPr>
        <p:grpSpPr>
          <a:xfrm>
            <a:off x="4959719" y="2285694"/>
            <a:ext cx="1047611" cy="1047613"/>
            <a:chOff x="0" y="0"/>
            <a:chExt cx="1047609" cy="1047612"/>
          </a:xfrm>
        </p:grpSpPr>
        <p:sp>
          <p:nvSpPr>
            <p:cNvPr id="687" name="Shape 687"/>
            <p:cNvSpPr/>
            <p:nvPr/>
          </p:nvSpPr>
          <p:spPr>
            <a:xfrm>
              <a:off x="-1" y="-1"/>
              <a:ext cx="1047611" cy="1047613"/>
            </a:xfrm>
            <a:prstGeom prst="ellipse">
              <a:avLst/>
            </a:prstGeom>
            <a:solidFill>
              <a:srgbClr val="4A45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90" name="Group 690"/>
            <p:cNvGrpSpPr/>
            <p:nvPr/>
          </p:nvGrpSpPr>
          <p:grpSpPr>
            <a:xfrm>
              <a:off x="39423" y="320853"/>
              <a:ext cx="894868" cy="449297"/>
              <a:chOff x="0" y="0"/>
              <a:chExt cx="894866" cy="449296"/>
            </a:xfrm>
          </p:grpSpPr>
          <p:sp>
            <p:nvSpPr>
              <p:cNvPr id="688" name="Shape 688"/>
              <p:cNvSpPr/>
              <p:nvPr/>
            </p:nvSpPr>
            <p:spPr>
              <a:xfrm>
                <a:off x="76337" y="4883"/>
                <a:ext cx="801175" cy="439530"/>
              </a:xfrm>
              <a:prstGeom prst="rect">
                <a:avLst/>
              </a:prstGeom>
              <a:solidFill>
                <a:srgbClr val="4A452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0" y="0"/>
                <a:ext cx="894867" cy="4492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/>
              <a:p>
                <a:pPr defTabSz="1300480">
                  <a:defRPr b="1"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Ejecuti</a:t>
                </a:r>
                <a:r>
                  <a:t>v</a:t>
                </a:r>
                <a:r>
                  <a:t>o Elite</a:t>
                </a:r>
              </a:p>
            </p:txBody>
          </p:sp>
        </p:grpSp>
      </p:grpSp>
      <p:pic>
        <p:nvPicPr>
          <p:cNvPr id="692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9941" y="3446986"/>
            <a:ext cx="405595" cy="6915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7" name="Group 697"/>
          <p:cNvGrpSpPr/>
          <p:nvPr/>
        </p:nvGrpSpPr>
        <p:grpSpPr>
          <a:xfrm>
            <a:off x="5194375" y="4169087"/>
            <a:ext cx="1047611" cy="1047613"/>
            <a:chOff x="0" y="0"/>
            <a:chExt cx="1047609" cy="1047612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1047610" cy="1047613"/>
            </a:xfrm>
            <a:prstGeom prst="ellipse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696" name="Group 696"/>
            <p:cNvGrpSpPr/>
            <p:nvPr/>
          </p:nvGrpSpPr>
          <p:grpSpPr>
            <a:xfrm>
              <a:off x="118557" y="331387"/>
              <a:ext cx="863348" cy="474697"/>
              <a:chOff x="0" y="0"/>
              <a:chExt cx="863347" cy="474696"/>
            </a:xfrm>
          </p:grpSpPr>
          <p:sp>
            <p:nvSpPr>
              <p:cNvPr id="694" name="Shape 694"/>
              <p:cNvSpPr/>
              <p:nvPr/>
            </p:nvSpPr>
            <p:spPr>
              <a:xfrm>
                <a:off x="0" y="30056"/>
                <a:ext cx="863348" cy="414584"/>
              </a:xfrm>
              <a:prstGeom prst="rect">
                <a:avLst/>
              </a:prstGeom>
              <a:solidFill>
                <a:srgbClr val="173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300480">
                  <a:defRPr sz="1100"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0" y="0"/>
                <a:ext cx="863348" cy="474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2248" tIns="72248" rIns="72248" bIns="72248" numCol="1" anchor="ctr">
                <a:spAutoFit/>
              </a:bodyPr>
              <a:lstStyle>
                <a:lvl1pPr defTabSz="1300480">
                  <a:defRPr b="1" sz="22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</p:grpSp>
      <p:pic>
        <p:nvPicPr>
          <p:cNvPr id="698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5385" y="5292750"/>
            <a:ext cx="405594" cy="6915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1" name="Group 701"/>
          <p:cNvGrpSpPr/>
          <p:nvPr/>
        </p:nvGrpSpPr>
        <p:grpSpPr>
          <a:xfrm>
            <a:off x="5152375" y="6050657"/>
            <a:ext cx="1131613" cy="1239517"/>
            <a:chOff x="0" y="0"/>
            <a:chExt cx="1131612" cy="1239516"/>
          </a:xfrm>
        </p:grpSpPr>
        <p:sp>
          <p:nvSpPr>
            <p:cNvPr id="699" name="Shape 699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solidFill>
              <a:srgbClr val="9BBB5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721" y="345185"/>
              <a:ext cx="800171" cy="549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ctr">
              <a:spAutoFit/>
            </a:bodyPr>
            <a:lstStyle>
              <a:lvl1pPr defTabSz="1300480">
                <a:defRPr sz="2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5152375" y="7937596"/>
            <a:ext cx="1131613" cy="1239517"/>
            <a:chOff x="0" y="0"/>
            <a:chExt cx="1131612" cy="1239516"/>
          </a:xfrm>
        </p:grpSpPr>
        <p:sp>
          <p:nvSpPr>
            <p:cNvPr id="702" name="Shape 702"/>
            <p:cNvSpPr/>
            <p:nvPr/>
          </p:nvSpPr>
          <p:spPr>
            <a:xfrm>
              <a:off x="-1" y="-1"/>
              <a:ext cx="1131614" cy="1239518"/>
            </a:xfrm>
            <a:prstGeom prst="ellipse">
              <a:avLst/>
            </a:prstGeom>
            <a:gradFill flip="none" rotWithShape="1">
              <a:gsLst>
                <a:gs pos="0">
                  <a:srgbClr val="C96D20"/>
                </a:gs>
                <a:gs pos="80000">
                  <a:srgbClr val="FF9034"/>
                </a:gs>
                <a:gs pos="100000">
                  <a:srgbClr val="FF9035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round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65721" y="181522"/>
              <a:ext cx="800171" cy="485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</a:t>
              </a:r>
            </a:p>
          </p:txBody>
        </p:sp>
      </p:grpSp>
      <p:pic>
        <p:nvPicPr>
          <p:cNvPr id="705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5385" y="7267230"/>
            <a:ext cx="405594" cy="691536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Shape 706"/>
          <p:cNvSpPr/>
          <p:nvPr/>
        </p:nvSpPr>
        <p:spPr>
          <a:xfrm>
            <a:off x="8027690" y="2700515"/>
            <a:ext cx="256282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EN RED: 60</a:t>
            </a:r>
          </a:p>
          <a:p>
            <a:pPr>
              <a:defRPr>
                <a:solidFill>
                  <a:srgbClr val="558AAB"/>
                </a:solidFill>
                <a:latin typeface="Tw Cen MT Condensed"/>
                <a:ea typeface="Tw Cen MT Condensed"/>
                <a:cs typeface="Tw Cen MT Condensed"/>
                <a:sym typeface="Tw Cen MT Condensed"/>
              </a:defRPr>
            </a:pPr>
            <a:r>
              <a:t>VG:</a:t>
            </a:r>
            <a:r>
              <a:t>7,2</a:t>
            </a:r>
            <a:r>
              <a:t>00VG</a:t>
            </a:r>
          </a:p>
        </p:txBody>
      </p:sp>
      <p:sp>
        <p:nvSpPr>
          <p:cNvPr id="707" name="Shape 707"/>
          <p:cNvSpPr/>
          <p:nvPr/>
        </p:nvSpPr>
        <p:spPr>
          <a:xfrm>
            <a:off x="7385770" y="5832137"/>
            <a:ext cx="5583823" cy="1552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spAutoFit/>
          </a:bodyPr>
          <a:lstStyle/>
          <a:p>
            <a:pPr marL="296333" indent="-296333" algn="l" defTabSz="1300480">
              <a:buClr>
                <a:srgbClr val="777775"/>
              </a:buClr>
              <a:buSzPct val="115000"/>
              <a:buChar char="+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Bono lidera</a:t>
            </a:r>
            <a:r>
              <a:t>z</a:t>
            </a:r>
            <a:r>
              <a:t>go 5000 MNX para ti y 2000MNX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para tu patrocinador</a:t>
            </a:r>
          </a:p>
          <a:p>
            <a:pPr algn="l" defTabSz="1300480"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si el rango es en los primeros 3 meses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2" dur="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82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8" dur="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ntr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2" dur="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ntr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3" dur="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7" dur="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0" grpId="7"/>
      <p:bldP build="whole" bldLvl="1" animBg="1" rev="0" advAuto="0" spid="697" grpId="23"/>
      <p:bldP build="whole" bldLvl="1" animBg="1" rev="0" advAuto="0" spid="705" grpId="25"/>
      <p:bldP build="whole" bldLvl="1" animBg="1" rev="0" advAuto="0" spid="698" grpId="24"/>
      <p:bldP build="whole" bldLvl="1" animBg="1" rev="0" advAuto="0" spid="673" grpId="16"/>
      <p:bldP build="whole" bldLvl="1" animBg="1" rev="0" advAuto="0" spid="691" grpId="21"/>
      <p:bldP build="whole" bldLvl="1" animBg="1" rev="0" advAuto="0" spid="657" grpId="13"/>
      <p:bldP build="whole" bldLvl="1" animBg="1" rev="0" advAuto="0" spid="629" grpId="4"/>
      <p:bldP build="whole" bldLvl="1" animBg="1" rev="0" advAuto="0" spid="648" grpId="11"/>
      <p:bldP build="whole" bldLvl="1" animBg="1" rev="0" advAuto="0" spid="692" grpId="22"/>
      <p:bldP build="whole" bldLvl="1" animBg="1" rev="0" advAuto="0" spid="656" grpId="12"/>
      <p:bldP build="whole" bldLvl="1" animBg="1" rev="0" advAuto="0" spid="684" grpId="19"/>
      <p:bldP build="whole" bldLvl="1" animBg="1" rev="0" advAuto="0" spid="641" grpId="8"/>
      <p:bldP build="whole" bldLvl="1" animBg="1" rev="0" advAuto="0" spid="665" grpId="14"/>
      <p:bldP build="whole" bldLvl="1" animBg="1" rev="0" advAuto="0" spid="639" grpId="6"/>
      <p:bldP build="whole" bldLvl="1" animBg="1" rev="0" advAuto="0" spid="685" grpId="20"/>
      <p:bldP build="whole" bldLvl="1" animBg="1" rev="0" advAuto="0" spid="622" grpId="2"/>
      <p:bldP build="whole" bldLvl="1" animBg="1" rev="0" advAuto="0" spid="634" grpId="5"/>
      <p:bldP build="whole" bldLvl="1" animBg="1" rev="0" advAuto="0" spid="620" grpId="1"/>
      <p:bldP build="whole" bldLvl="1" animBg="1" rev="0" advAuto="0" spid="642" grpId="9"/>
      <p:bldP build="whole" bldLvl="1" animBg="1" rev="0" advAuto="0" spid="666" grpId="15"/>
      <p:bldP build="whole" bldLvl="1" animBg="1" rev="0" advAuto="0" spid="647" grpId="10"/>
      <p:bldP build="whole" bldLvl="1" animBg="1" rev="0" advAuto="0" spid="672" grpId="17"/>
      <p:bldP build="whole" bldLvl="1" animBg="1" rev="0" advAuto="0" spid="683" grpId="18"/>
      <p:bldP build="whole" bldLvl="1" animBg="1" rev="0" advAuto="0" spid="621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Integr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Integral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